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Slab"/>
      <p:regular r:id="rId27"/>
      <p:bold r:id="rId28"/>
    </p:embeddedFont>
    <p:embeddedFont>
      <p:font typeface="Roboto"/>
      <p:regular r:id="rId29"/>
      <p:bold r:id="rId30"/>
      <p:italic r:id="rId31"/>
      <p:boldItalic r:id="rId32"/>
    </p:embeddedFont>
    <p:embeddedFont>
      <p:font typeface="Proxima Nova"/>
      <p:regular r:id="rId33"/>
      <p:bold r:id="rId34"/>
      <p:italic r:id="rId35"/>
      <p:boldItalic r:id="rId36"/>
    </p:embeddedFont>
    <p:embeddedFont>
      <p:font typeface="Roboto Light"/>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Light-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Slab-bold.fntdata"/><Relationship Id="rId27" Type="http://schemas.openxmlformats.org/officeDocument/2006/relationships/font" Target="fonts/RobotoSlab-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ProximaNova-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ProximaNova-italic.fntdata"/><Relationship Id="rId12" Type="http://schemas.openxmlformats.org/officeDocument/2006/relationships/slide" Target="slides/slide7.xml"/><Relationship Id="rId34" Type="http://schemas.openxmlformats.org/officeDocument/2006/relationships/font" Target="fonts/ProximaNova-bold.fntdata"/><Relationship Id="rId15" Type="http://schemas.openxmlformats.org/officeDocument/2006/relationships/slide" Target="slides/slide10.xml"/><Relationship Id="rId37" Type="http://schemas.openxmlformats.org/officeDocument/2006/relationships/font" Target="fonts/RobotoLight-regular.fntdata"/><Relationship Id="rId14" Type="http://schemas.openxmlformats.org/officeDocument/2006/relationships/slide" Target="slides/slide9.xml"/><Relationship Id="rId36" Type="http://schemas.openxmlformats.org/officeDocument/2006/relationships/font" Target="fonts/ProximaNova-boldItalic.fntdata"/><Relationship Id="rId17" Type="http://schemas.openxmlformats.org/officeDocument/2006/relationships/slide" Target="slides/slide12.xml"/><Relationship Id="rId39" Type="http://schemas.openxmlformats.org/officeDocument/2006/relationships/font" Target="fonts/RobotoLight-italic.fntdata"/><Relationship Id="rId16" Type="http://schemas.openxmlformats.org/officeDocument/2006/relationships/slide" Target="slides/slide11.xml"/><Relationship Id="rId38" Type="http://schemas.openxmlformats.org/officeDocument/2006/relationships/font" Target="fonts/RobotoLigh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9871f81fff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9871f81fff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9871f81ff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9871f81ff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t/>
            </a:r>
            <a:endParaRPr sz="972">
              <a:solidFill>
                <a:srgbClr val="061A22"/>
              </a:solidFill>
              <a:latin typeface="Roboto Light"/>
              <a:ea typeface="Roboto Light"/>
              <a:cs typeface="Roboto Light"/>
              <a:sym typeface="Roboto Light"/>
            </a:endParaRPr>
          </a:p>
          <a:p>
            <a:pPr indent="0" lvl="0" marL="0" rtl="0" algn="l">
              <a:lnSpc>
                <a:spcPct val="115000"/>
              </a:lnSpc>
              <a:spcBef>
                <a:spcPts val="600"/>
              </a:spcBef>
              <a:spcAft>
                <a:spcPts val="0"/>
              </a:spcAft>
              <a:buClr>
                <a:schemeClr val="dk1"/>
              </a:buClr>
              <a:buSzPts val="1100"/>
              <a:buFont typeface="Arial"/>
              <a:buNone/>
            </a:pPr>
            <a:r>
              <a:rPr lang="en" sz="972">
                <a:solidFill>
                  <a:srgbClr val="061A22"/>
                </a:solidFill>
                <a:latin typeface="Roboto Light"/>
                <a:ea typeface="Roboto Light"/>
                <a:cs typeface="Roboto Light"/>
                <a:sym typeface="Roboto Light"/>
              </a:rPr>
              <a:t>These plots illustrate the complexity of the data we need to process. In typical supervised learning projects, every example in the training set has the same features, providing comparable values. But this is not the case with media such as audio or images, because any two files will not contain a pair of values that are semantically equivalent. </a:t>
            </a:r>
            <a:endParaRPr sz="972">
              <a:solidFill>
                <a:srgbClr val="061A22"/>
              </a:solidFill>
              <a:latin typeface="Roboto Light"/>
              <a:ea typeface="Roboto Light"/>
              <a:cs typeface="Roboto Light"/>
              <a:sym typeface="Roboto Light"/>
            </a:endParaRPr>
          </a:p>
          <a:p>
            <a:pPr indent="0" lvl="0" marL="0" rtl="0" algn="l">
              <a:lnSpc>
                <a:spcPct val="115000"/>
              </a:lnSpc>
              <a:spcBef>
                <a:spcPts val="600"/>
              </a:spcBef>
              <a:spcAft>
                <a:spcPts val="0"/>
              </a:spcAft>
              <a:buClr>
                <a:schemeClr val="dk1"/>
              </a:buClr>
              <a:buSzPts val="1100"/>
              <a:buFont typeface="Arial"/>
              <a:buNone/>
            </a:pPr>
            <a:r>
              <a:rPr lang="en" sz="972">
                <a:solidFill>
                  <a:srgbClr val="061A22"/>
                </a:solidFill>
                <a:latin typeface="Roboto Light"/>
                <a:ea typeface="Roboto Light"/>
                <a:cs typeface="Roboto Light"/>
                <a:sym typeface="Roboto Light"/>
              </a:rPr>
              <a:t>Consequently, in audio processing we can not consider each data value in isolation, and can not determine what is signal and what is noise merely by looking at the quantiles of a frequency distribution. Instead, the salient information is the patterns of values, spread over wide regions of the recording. This means we must consider how the signal changes over time, and what patterns can be identified. How this can be achieved will be discussed next. </a:t>
            </a:r>
            <a:endParaRPr sz="972">
              <a:solidFill>
                <a:srgbClr val="061A22"/>
              </a:solidFill>
              <a:latin typeface="Roboto Light"/>
              <a:ea typeface="Roboto Light"/>
              <a:cs typeface="Roboto Light"/>
              <a:sym typeface="Roboto Light"/>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871f81fff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871f81fff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871f81ff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9871f81ff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9871f81fff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9871f81fff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871f81ff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9871f81ff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9871f81ff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9871f81ff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9871f81fff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9871f81fff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9871f81fff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9871f81fff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9871f81fff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9871f81fff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871f81fff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9871f81fff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9871f81f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9871f81f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9871f81ff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9871f81ff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79129e26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979129e26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9871f81ff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9871f81ff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9871f81ff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9871f81f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9871f81ff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9871f81f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9871f81ff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9871f81ff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9871f81ff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9871f81ff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9871f81ff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9871f81ff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9871f81ff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9871f81f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91440" rtl="0" algn="l">
              <a:lnSpc>
                <a:spcPct val="115000"/>
              </a:lnSpc>
              <a:spcBef>
                <a:spcPts val="2328"/>
              </a:spcBef>
              <a:spcAft>
                <a:spcPts val="0"/>
              </a:spcAft>
              <a:buClr>
                <a:schemeClr val="dk1"/>
              </a:buClr>
              <a:buSzPts val="1100"/>
              <a:buFont typeface="Arial"/>
              <a:buNone/>
            </a:pPr>
            <a:r>
              <a:rPr lang="en" sz="1200">
                <a:solidFill>
                  <a:srgbClr val="061A22"/>
                </a:solidFill>
                <a:latin typeface="Proxima Nova"/>
                <a:ea typeface="Proxima Nova"/>
                <a:cs typeface="Proxima Nova"/>
                <a:sym typeface="Proxima Nova"/>
              </a:rPr>
              <a:t>In these plots, time is on the horizontal axis and amplitude on the vertical. We can see that some of the samples, like a dog barking, have a shape that is distinctively different from the others, which our classifier might be able to utilise to distinguish between them. Others like air-conditioning and engine idling are superficially more similar, and might be more difficult to tell apart - even for a human listener. </a:t>
            </a:r>
            <a:endParaRPr sz="1200">
              <a:solidFill>
                <a:srgbClr val="061A22"/>
              </a:solidFill>
              <a:latin typeface="Proxima Nova"/>
              <a:ea typeface="Proxima Nova"/>
              <a:cs typeface="Proxima Nova"/>
              <a:sym typeface="Proxima Nova"/>
            </a:endParaRPr>
          </a:p>
          <a:p>
            <a:pPr indent="0" lvl="0" marL="0" marR="112776" rtl="0" algn="l">
              <a:lnSpc>
                <a:spcPct val="115000"/>
              </a:lnSpc>
              <a:spcBef>
                <a:spcPts val="1704"/>
              </a:spcBef>
              <a:spcAft>
                <a:spcPts val="0"/>
              </a:spcAft>
              <a:buClr>
                <a:schemeClr val="dk1"/>
              </a:buClr>
              <a:buSzPts val="1100"/>
              <a:buFont typeface="Arial"/>
              <a:buNone/>
            </a:pPr>
            <a:r>
              <a:t/>
            </a:r>
            <a:endParaRPr sz="1600">
              <a:solidFill>
                <a:srgbClr val="061A22"/>
              </a:solidFill>
              <a:latin typeface="Proxima Nova"/>
              <a:ea typeface="Proxima Nova"/>
              <a:cs typeface="Proxima Nova"/>
              <a:sym typeface="Proxima Nova"/>
            </a:endParaRPr>
          </a:p>
          <a:p>
            <a:pPr indent="0" lvl="0" marL="0" rtl="0" algn="l">
              <a:spcBef>
                <a:spcPts val="0"/>
              </a:spcBef>
              <a:spcAft>
                <a:spcPts val="0"/>
              </a:spcAft>
              <a:buNone/>
            </a:pPr>
            <a:r>
              <a:t/>
            </a:r>
            <a:endParaRPr sz="7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gradFill>
          <a:gsLst>
            <a:gs pos="0">
              <a:schemeClr val="accent1"/>
            </a:gs>
            <a:gs pos="23000">
              <a:schemeClr val="accent2"/>
            </a:gs>
            <a:gs pos="49000">
              <a:schemeClr val="accent3"/>
            </a:gs>
            <a:gs pos="77000">
              <a:schemeClr val="accent4"/>
            </a:gs>
            <a:gs pos="100000">
              <a:schemeClr val="accent5"/>
            </a:gs>
          </a:gsLst>
          <a:lin ang="18900732" scaled="0"/>
        </a:gradFill>
      </p:bgPr>
    </p:bg>
    <p:spTree>
      <p:nvGrpSpPr>
        <p:cNvPr id="9" name="Shape 9"/>
        <p:cNvGrpSpPr/>
        <p:nvPr/>
      </p:nvGrpSpPr>
      <p:grpSpPr>
        <a:xfrm>
          <a:off x="0" y="0"/>
          <a:ext cx="0" cy="0"/>
          <a:chOff x="0" y="0"/>
          <a:chExt cx="0" cy="0"/>
        </a:xfrm>
      </p:grpSpPr>
      <p:sp>
        <p:nvSpPr>
          <p:cNvPr id="10" name="Google Shape;10;p2"/>
          <p:cNvSpPr/>
          <p:nvPr/>
        </p:nvSpPr>
        <p:spPr>
          <a:xfrm>
            <a:off x="1361800" y="-476249"/>
            <a:ext cx="6041280" cy="5907280"/>
          </a:xfrm>
          <a:custGeom>
            <a:rect b="b" l="l" r="r" t="t"/>
            <a:pathLst>
              <a:path extrusionOk="0" h="4304029" w="4401661">
                <a:moveTo>
                  <a:pt x="699453" y="1744663"/>
                </a:moveTo>
                <a:lnTo>
                  <a:pt x="1165543" y="1278573"/>
                </a:lnTo>
                <a:cubicBezTo>
                  <a:pt x="1215073" y="1229042"/>
                  <a:pt x="1215073" y="1147763"/>
                  <a:pt x="1165543" y="1098233"/>
                </a:cubicBezTo>
                <a:cubicBezTo>
                  <a:pt x="1116013" y="1048702"/>
                  <a:pt x="1034732" y="1048702"/>
                  <a:pt x="985203" y="1098233"/>
                </a:cubicBezTo>
                <a:lnTo>
                  <a:pt x="519113" y="1564323"/>
                </a:lnTo>
                <a:cubicBezTo>
                  <a:pt x="469583" y="1613852"/>
                  <a:pt x="469583" y="1695133"/>
                  <a:pt x="519113" y="1744663"/>
                </a:cubicBezTo>
                <a:cubicBezTo>
                  <a:pt x="568642" y="1794192"/>
                  <a:pt x="649288" y="1794192"/>
                  <a:pt x="699453" y="1744663"/>
                </a:cubicBezTo>
                <a:close/>
                <a:moveTo>
                  <a:pt x="271463" y="3418522"/>
                </a:moveTo>
                <a:lnTo>
                  <a:pt x="37147" y="3652838"/>
                </a:lnTo>
                <a:cubicBezTo>
                  <a:pt x="-12382" y="3702368"/>
                  <a:pt x="-12382" y="3783647"/>
                  <a:pt x="37147" y="3833178"/>
                </a:cubicBezTo>
                <a:cubicBezTo>
                  <a:pt x="86678" y="3882708"/>
                  <a:pt x="167958" y="3882708"/>
                  <a:pt x="217488" y="3833178"/>
                </a:cubicBezTo>
                <a:lnTo>
                  <a:pt x="451803" y="3598863"/>
                </a:lnTo>
                <a:cubicBezTo>
                  <a:pt x="501333" y="3549333"/>
                  <a:pt x="501333" y="3468053"/>
                  <a:pt x="451803" y="3418522"/>
                </a:cubicBezTo>
                <a:cubicBezTo>
                  <a:pt x="402272" y="3368993"/>
                  <a:pt x="321628" y="3368993"/>
                  <a:pt x="271463" y="3418522"/>
                </a:cubicBezTo>
                <a:close/>
                <a:moveTo>
                  <a:pt x="1105218" y="1601152"/>
                </a:moveTo>
                <a:cubicBezTo>
                  <a:pt x="1154748" y="1650683"/>
                  <a:pt x="1236028" y="1650683"/>
                  <a:pt x="1285557" y="1601152"/>
                </a:cubicBezTo>
                <a:lnTo>
                  <a:pt x="2024698" y="862013"/>
                </a:lnTo>
                <a:cubicBezTo>
                  <a:pt x="2074228" y="812483"/>
                  <a:pt x="2074228" y="731202"/>
                  <a:pt x="2024698" y="681673"/>
                </a:cubicBezTo>
                <a:cubicBezTo>
                  <a:pt x="1975168" y="632142"/>
                  <a:pt x="1893888" y="632142"/>
                  <a:pt x="1844357" y="681673"/>
                </a:cubicBezTo>
                <a:lnTo>
                  <a:pt x="1105218" y="1420177"/>
                </a:lnTo>
                <a:cubicBezTo>
                  <a:pt x="1055688" y="1470342"/>
                  <a:pt x="1055688" y="1550988"/>
                  <a:pt x="1105218" y="1601152"/>
                </a:cubicBezTo>
                <a:close/>
                <a:moveTo>
                  <a:pt x="3472498" y="217487"/>
                </a:moveTo>
                <a:cubicBezTo>
                  <a:pt x="3522028" y="167957"/>
                  <a:pt x="3522028" y="86677"/>
                  <a:pt x="3472498" y="37148"/>
                </a:cubicBezTo>
                <a:cubicBezTo>
                  <a:pt x="3422968" y="-12383"/>
                  <a:pt x="3341687" y="-12383"/>
                  <a:pt x="3292158" y="37148"/>
                </a:cubicBezTo>
                <a:cubicBezTo>
                  <a:pt x="3242628" y="86677"/>
                  <a:pt x="3242628" y="167957"/>
                  <a:pt x="3292158" y="217487"/>
                </a:cubicBezTo>
                <a:cubicBezTo>
                  <a:pt x="3341687" y="267018"/>
                  <a:pt x="3422968" y="267018"/>
                  <a:pt x="3472498" y="217487"/>
                </a:cubicBezTo>
                <a:close/>
                <a:moveTo>
                  <a:pt x="441642" y="2002473"/>
                </a:moveTo>
                <a:cubicBezTo>
                  <a:pt x="491172" y="1952942"/>
                  <a:pt x="491172" y="1871663"/>
                  <a:pt x="441642" y="1822133"/>
                </a:cubicBezTo>
                <a:cubicBezTo>
                  <a:pt x="392113" y="1772602"/>
                  <a:pt x="310833" y="1772602"/>
                  <a:pt x="261303" y="1822133"/>
                </a:cubicBezTo>
                <a:cubicBezTo>
                  <a:pt x="211772" y="1871663"/>
                  <a:pt x="211772" y="1952942"/>
                  <a:pt x="261303" y="2002473"/>
                </a:cubicBezTo>
                <a:cubicBezTo>
                  <a:pt x="310833" y="2052003"/>
                  <a:pt x="392113" y="2052003"/>
                  <a:pt x="441642" y="2002473"/>
                </a:cubicBezTo>
                <a:close/>
                <a:moveTo>
                  <a:pt x="3945573" y="2271078"/>
                </a:moveTo>
                <a:lnTo>
                  <a:pt x="3842703" y="2373947"/>
                </a:lnTo>
                <a:cubicBezTo>
                  <a:pt x="3793173" y="2423478"/>
                  <a:pt x="3711893" y="2423478"/>
                  <a:pt x="3662362" y="2373947"/>
                </a:cubicBezTo>
                <a:cubicBezTo>
                  <a:pt x="3612833" y="2324418"/>
                  <a:pt x="3612833" y="2243138"/>
                  <a:pt x="3662362" y="2193608"/>
                </a:cubicBezTo>
                <a:lnTo>
                  <a:pt x="3993198" y="1862773"/>
                </a:lnTo>
                <a:cubicBezTo>
                  <a:pt x="4042728" y="1813242"/>
                  <a:pt x="4042728" y="1731963"/>
                  <a:pt x="3993198" y="1682433"/>
                </a:cubicBezTo>
                <a:cubicBezTo>
                  <a:pt x="3943668" y="1632902"/>
                  <a:pt x="3862387" y="1632902"/>
                  <a:pt x="3812858" y="1682433"/>
                </a:cubicBezTo>
                <a:lnTo>
                  <a:pt x="3638868" y="1856423"/>
                </a:lnTo>
                <a:cubicBezTo>
                  <a:pt x="3589337" y="1905952"/>
                  <a:pt x="3508058" y="1905952"/>
                  <a:pt x="3458528" y="1856423"/>
                </a:cubicBezTo>
                <a:cubicBezTo>
                  <a:pt x="3408998" y="1806892"/>
                  <a:pt x="3408998" y="1725613"/>
                  <a:pt x="3458528" y="1676083"/>
                </a:cubicBezTo>
                <a:lnTo>
                  <a:pt x="4000183" y="1134427"/>
                </a:lnTo>
                <a:cubicBezTo>
                  <a:pt x="4049712" y="1084898"/>
                  <a:pt x="4049712" y="1003617"/>
                  <a:pt x="4000183" y="954088"/>
                </a:cubicBezTo>
                <a:cubicBezTo>
                  <a:pt x="3950653" y="904558"/>
                  <a:pt x="3869373" y="904558"/>
                  <a:pt x="3819843" y="954088"/>
                </a:cubicBezTo>
                <a:lnTo>
                  <a:pt x="3636962" y="1136967"/>
                </a:lnTo>
                <a:cubicBezTo>
                  <a:pt x="3587433" y="1186498"/>
                  <a:pt x="3506153" y="1186498"/>
                  <a:pt x="3456623" y="1136967"/>
                </a:cubicBezTo>
                <a:cubicBezTo>
                  <a:pt x="3407093" y="1087438"/>
                  <a:pt x="3407093" y="1006158"/>
                  <a:pt x="3456623" y="956627"/>
                </a:cubicBezTo>
                <a:lnTo>
                  <a:pt x="3508058" y="905192"/>
                </a:lnTo>
                <a:cubicBezTo>
                  <a:pt x="3557587" y="855663"/>
                  <a:pt x="3557587" y="774383"/>
                  <a:pt x="3508058" y="724852"/>
                </a:cubicBezTo>
                <a:cubicBezTo>
                  <a:pt x="3458528" y="675323"/>
                  <a:pt x="3377248" y="675323"/>
                  <a:pt x="3327718" y="724852"/>
                </a:cubicBezTo>
                <a:lnTo>
                  <a:pt x="2574608" y="1476058"/>
                </a:lnTo>
                <a:cubicBezTo>
                  <a:pt x="2525078" y="1525588"/>
                  <a:pt x="2443798" y="1525588"/>
                  <a:pt x="2394268" y="1476058"/>
                </a:cubicBezTo>
                <a:cubicBezTo>
                  <a:pt x="2344738" y="1426527"/>
                  <a:pt x="2344738" y="1345248"/>
                  <a:pt x="2394268" y="1295717"/>
                </a:cubicBezTo>
                <a:lnTo>
                  <a:pt x="3234373" y="455612"/>
                </a:lnTo>
                <a:cubicBezTo>
                  <a:pt x="3283903" y="406083"/>
                  <a:pt x="3283903" y="324802"/>
                  <a:pt x="3234373" y="275273"/>
                </a:cubicBezTo>
                <a:cubicBezTo>
                  <a:pt x="3184843" y="225743"/>
                  <a:pt x="3103562" y="225743"/>
                  <a:pt x="3054033" y="275273"/>
                </a:cubicBezTo>
                <a:lnTo>
                  <a:pt x="2095818" y="1233488"/>
                </a:lnTo>
                <a:cubicBezTo>
                  <a:pt x="2046288" y="1283017"/>
                  <a:pt x="1965007" y="1283017"/>
                  <a:pt x="1915478" y="1233488"/>
                </a:cubicBezTo>
                <a:cubicBezTo>
                  <a:pt x="1865948" y="1183958"/>
                  <a:pt x="1784668" y="1183958"/>
                  <a:pt x="1735138" y="1233488"/>
                </a:cubicBezTo>
                <a:lnTo>
                  <a:pt x="480378" y="2488247"/>
                </a:lnTo>
                <a:cubicBezTo>
                  <a:pt x="430847" y="2537778"/>
                  <a:pt x="430847" y="2619058"/>
                  <a:pt x="480378" y="2668588"/>
                </a:cubicBezTo>
                <a:cubicBezTo>
                  <a:pt x="529908" y="2718118"/>
                  <a:pt x="611188" y="2718118"/>
                  <a:pt x="660717" y="2668588"/>
                </a:cubicBezTo>
                <a:lnTo>
                  <a:pt x="862648" y="2466658"/>
                </a:lnTo>
                <a:cubicBezTo>
                  <a:pt x="912178" y="2417128"/>
                  <a:pt x="993457" y="2417128"/>
                  <a:pt x="1042988" y="2466658"/>
                </a:cubicBezTo>
                <a:cubicBezTo>
                  <a:pt x="1092518" y="2516188"/>
                  <a:pt x="1092518" y="2597468"/>
                  <a:pt x="1042988" y="2646997"/>
                </a:cubicBezTo>
                <a:lnTo>
                  <a:pt x="553403" y="3137218"/>
                </a:lnTo>
                <a:cubicBezTo>
                  <a:pt x="503872" y="3186747"/>
                  <a:pt x="503872" y="3268028"/>
                  <a:pt x="553403" y="3317558"/>
                </a:cubicBezTo>
                <a:cubicBezTo>
                  <a:pt x="602933" y="3367088"/>
                  <a:pt x="684213" y="3367088"/>
                  <a:pt x="733742" y="3317558"/>
                </a:cubicBezTo>
                <a:lnTo>
                  <a:pt x="847408" y="3203893"/>
                </a:lnTo>
                <a:cubicBezTo>
                  <a:pt x="896938" y="3154363"/>
                  <a:pt x="978217" y="3154363"/>
                  <a:pt x="1027748" y="3203893"/>
                </a:cubicBezTo>
                <a:cubicBezTo>
                  <a:pt x="1077278" y="3253422"/>
                  <a:pt x="1158557" y="3253422"/>
                  <a:pt x="1208088" y="3203893"/>
                </a:cubicBezTo>
                <a:lnTo>
                  <a:pt x="1427163" y="2984818"/>
                </a:lnTo>
                <a:cubicBezTo>
                  <a:pt x="1476693" y="2935288"/>
                  <a:pt x="1557973" y="2935288"/>
                  <a:pt x="1607503" y="2984818"/>
                </a:cubicBezTo>
                <a:cubicBezTo>
                  <a:pt x="1657032" y="3034347"/>
                  <a:pt x="1657032" y="3115628"/>
                  <a:pt x="1607503" y="3165158"/>
                </a:cubicBezTo>
                <a:lnTo>
                  <a:pt x="1025207" y="3747453"/>
                </a:lnTo>
                <a:cubicBezTo>
                  <a:pt x="975678" y="3796983"/>
                  <a:pt x="975678" y="3878263"/>
                  <a:pt x="1025207" y="3927793"/>
                </a:cubicBezTo>
                <a:cubicBezTo>
                  <a:pt x="1074738" y="3977322"/>
                  <a:pt x="1156018" y="3977322"/>
                  <a:pt x="1205548" y="3927793"/>
                </a:cubicBezTo>
                <a:lnTo>
                  <a:pt x="1538288" y="3595053"/>
                </a:lnTo>
                <a:cubicBezTo>
                  <a:pt x="1587818" y="3545522"/>
                  <a:pt x="1669098" y="3545522"/>
                  <a:pt x="1718628" y="3595053"/>
                </a:cubicBezTo>
                <a:cubicBezTo>
                  <a:pt x="1768157" y="3644583"/>
                  <a:pt x="1849438" y="3644583"/>
                  <a:pt x="1898968" y="3595053"/>
                </a:cubicBezTo>
                <a:lnTo>
                  <a:pt x="2071053" y="3422968"/>
                </a:lnTo>
                <a:cubicBezTo>
                  <a:pt x="2120583" y="3373438"/>
                  <a:pt x="2201863" y="3373438"/>
                  <a:pt x="2251393" y="3422968"/>
                </a:cubicBezTo>
                <a:cubicBezTo>
                  <a:pt x="2300923" y="3472497"/>
                  <a:pt x="2300923" y="3553778"/>
                  <a:pt x="2251393" y="3603308"/>
                </a:cubicBezTo>
                <a:lnTo>
                  <a:pt x="1929448" y="3925253"/>
                </a:lnTo>
                <a:cubicBezTo>
                  <a:pt x="1879918" y="3974783"/>
                  <a:pt x="1879918" y="4056063"/>
                  <a:pt x="1929448" y="4105593"/>
                </a:cubicBezTo>
                <a:cubicBezTo>
                  <a:pt x="1978978" y="4155122"/>
                  <a:pt x="2060257" y="4155122"/>
                  <a:pt x="2109788" y="4105593"/>
                </a:cubicBezTo>
                <a:lnTo>
                  <a:pt x="2505393" y="3709988"/>
                </a:lnTo>
                <a:cubicBezTo>
                  <a:pt x="2554923" y="3660458"/>
                  <a:pt x="2636203" y="3660458"/>
                  <a:pt x="2685733" y="3709988"/>
                </a:cubicBezTo>
                <a:cubicBezTo>
                  <a:pt x="2735262" y="3759518"/>
                  <a:pt x="2816543" y="3759518"/>
                  <a:pt x="2866073" y="3709988"/>
                </a:cubicBezTo>
                <a:lnTo>
                  <a:pt x="4125278" y="2450783"/>
                </a:lnTo>
                <a:cubicBezTo>
                  <a:pt x="4174808" y="2401253"/>
                  <a:pt x="4174808" y="2319972"/>
                  <a:pt x="4125278" y="2270443"/>
                </a:cubicBezTo>
                <a:cubicBezTo>
                  <a:pt x="4076383" y="2221547"/>
                  <a:pt x="3995103" y="2221547"/>
                  <a:pt x="3945573" y="2271078"/>
                </a:cubicBezTo>
                <a:close/>
                <a:moveTo>
                  <a:pt x="4364038" y="1310958"/>
                </a:moveTo>
                <a:cubicBezTo>
                  <a:pt x="4314508" y="1261427"/>
                  <a:pt x="4233228" y="1261427"/>
                  <a:pt x="4183698" y="1310958"/>
                </a:cubicBezTo>
                <a:lnTo>
                  <a:pt x="4084637" y="1410017"/>
                </a:lnTo>
                <a:cubicBezTo>
                  <a:pt x="4035108" y="1459548"/>
                  <a:pt x="4035108" y="1540827"/>
                  <a:pt x="4084637" y="1590358"/>
                </a:cubicBezTo>
                <a:cubicBezTo>
                  <a:pt x="4134168" y="1639888"/>
                  <a:pt x="4215448" y="1639888"/>
                  <a:pt x="4264978" y="1590358"/>
                </a:cubicBezTo>
                <a:lnTo>
                  <a:pt x="4364038" y="1491298"/>
                </a:lnTo>
                <a:cubicBezTo>
                  <a:pt x="4414203" y="1441767"/>
                  <a:pt x="4414203" y="1360488"/>
                  <a:pt x="4364038" y="1310958"/>
                </a:cubicBezTo>
                <a:close/>
                <a:moveTo>
                  <a:pt x="3773487" y="2885758"/>
                </a:moveTo>
                <a:lnTo>
                  <a:pt x="2807018" y="3852228"/>
                </a:lnTo>
                <a:cubicBezTo>
                  <a:pt x="2757487" y="3901758"/>
                  <a:pt x="2757487" y="3983038"/>
                  <a:pt x="2807018" y="4032568"/>
                </a:cubicBezTo>
                <a:cubicBezTo>
                  <a:pt x="2856548" y="4082097"/>
                  <a:pt x="2937828" y="4082097"/>
                  <a:pt x="2987358" y="4032568"/>
                </a:cubicBezTo>
                <a:lnTo>
                  <a:pt x="3953828" y="3066097"/>
                </a:lnTo>
                <a:cubicBezTo>
                  <a:pt x="4003358" y="3016568"/>
                  <a:pt x="4003358" y="2935288"/>
                  <a:pt x="3953828" y="2885758"/>
                </a:cubicBezTo>
                <a:cubicBezTo>
                  <a:pt x="3904298" y="2836228"/>
                  <a:pt x="3823018" y="2836228"/>
                  <a:pt x="3773487" y="2885758"/>
                </a:cubicBezTo>
                <a:close/>
                <a:moveTo>
                  <a:pt x="2572703" y="4086543"/>
                </a:moveTo>
                <a:cubicBezTo>
                  <a:pt x="2523173" y="4136072"/>
                  <a:pt x="2523173" y="4217353"/>
                  <a:pt x="2572703" y="4266883"/>
                </a:cubicBezTo>
                <a:cubicBezTo>
                  <a:pt x="2622233" y="4316413"/>
                  <a:pt x="2703512" y="4316413"/>
                  <a:pt x="2753043" y="4266883"/>
                </a:cubicBezTo>
                <a:cubicBezTo>
                  <a:pt x="2802573" y="4217353"/>
                  <a:pt x="2802573" y="4136072"/>
                  <a:pt x="2753043" y="4086543"/>
                </a:cubicBezTo>
                <a:cubicBezTo>
                  <a:pt x="2703512" y="4037013"/>
                  <a:pt x="2622233" y="4037013"/>
                  <a:pt x="2572703" y="4086543"/>
                </a:cubicBezTo>
                <a:close/>
              </a:path>
            </a:pathLst>
          </a:custGeom>
          <a:gradFill>
            <a:gsLst>
              <a:gs pos="0">
                <a:schemeClr val="accent1"/>
              </a:gs>
              <a:gs pos="13000">
                <a:schemeClr val="accent1"/>
              </a:gs>
              <a:gs pos="31000">
                <a:schemeClr val="accent2"/>
              </a:gs>
              <a:gs pos="50000">
                <a:schemeClr val="accent3"/>
              </a:gs>
              <a:gs pos="68000">
                <a:schemeClr val="accent4"/>
              </a:gs>
              <a:gs pos="88000">
                <a:schemeClr val="accent5"/>
              </a:gs>
              <a:gs pos="100000">
                <a:schemeClr val="accent5"/>
              </a:gs>
            </a:gsLst>
            <a:lin ang="8100019"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 name="Google Shape;11;p2"/>
          <p:cNvSpPr txBox="1"/>
          <p:nvPr>
            <p:ph type="ctrTitle"/>
          </p:nvPr>
        </p:nvSpPr>
        <p:spPr>
          <a:xfrm>
            <a:off x="685800" y="1991813"/>
            <a:ext cx="7772400" cy="11598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5600"/>
              <a:buNone/>
              <a:defRPr sz="5600">
                <a:solidFill>
                  <a:schemeClr val="lt1"/>
                </a:solidFill>
              </a:defRPr>
            </a:lvl1pPr>
            <a:lvl2pPr lvl="1" algn="ctr">
              <a:lnSpc>
                <a:spcPct val="90000"/>
              </a:lnSpc>
              <a:spcBef>
                <a:spcPts val="0"/>
              </a:spcBef>
              <a:spcAft>
                <a:spcPts val="0"/>
              </a:spcAft>
              <a:buClr>
                <a:schemeClr val="lt1"/>
              </a:buClr>
              <a:buSzPts val="5600"/>
              <a:buNone/>
              <a:defRPr sz="5600">
                <a:solidFill>
                  <a:schemeClr val="lt1"/>
                </a:solidFill>
              </a:defRPr>
            </a:lvl2pPr>
            <a:lvl3pPr lvl="2" algn="ctr">
              <a:lnSpc>
                <a:spcPct val="90000"/>
              </a:lnSpc>
              <a:spcBef>
                <a:spcPts val="0"/>
              </a:spcBef>
              <a:spcAft>
                <a:spcPts val="0"/>
              </a:spcAft>
              <a:buClr>
                <a:schemeClr val="lt1"/>
              </a:buClr>
              <a:buSzPts val="5600"/>
              <a:buNone/>
              <a:defRPr sz="5600">
                <a:solidFill>
                  <a:schemeClr val="lt1"/>
                </a:solidFill>
              </a:defRPr>
            </a:lvl3pPr>
            <a:lvl4pPr lvl="3" algn="ctr">
              <a:lnSpc>
                <a:spcPct val="90000"/>
              </a:lnSpc>
              <a:spcBef>
                <a:spcPts val="0"/>
              </a:spcBef>
              <a:spcAft>
                <a:spcPts val="0"/>
              </a:spcAft>
              <a:buClr>
                <a:schemeClr val="lt1"/>
              </a:buClr>
              <a:buSzPts val="5600"/>
              <a:buNone/>
              <a:defRPr sz="5600">
                <a:solidFill>
                  <a:schemeClr val="lt1"/>
                </a:solidFill>
              </a:defRPr>
            </a:lvl4pPr>
            <a:lvl5pPr lvl="4" algn="ctr">
              <a:lnSpc>
                <a:spcPct val="90000"/>
              </a:lnSpc>
              <a:spcBef>
                <a:spcPts val="0"/>
              </a:spcBef>
              <a:spcAft>
                <a:spcPts val="0"/>
              </a:spcAft>
              <a:buClr>
                <a:schemeClr val="lt1"/>
              </a:buClr>
              <a:buSzPts val="5600"/>
              <a:buNone/>
              <a:defRPr sz="5600">
                <a:solidFill>
                  <a:schemeClr val="lt1"/>
                </a:solidFill>
              </a:defRPr>
            </a:lvl5pPr>
            <a:lvl6pPr lvl="5" algn="ctr">
              <a:lnSpc>
                <a:spcPct val="90000"/>
              </a:lnSpc>
              <a:spcBef>
                <a:spcPts val="0"/>
              </a:spcBef>
              <a:spcAft>
                <a:spcPts val="0"/>
              </a:spcAft>
              <a:buClr>
                <a:schemeClr val="lt1"/>
              </a:buClr>
              <a:buSzPts val="5600"/>
              <a:buNone/>
              <a:defRPr sz="5600">
                <a:solidFill>
                  <a:schemeClr val="lt1"/>
                </a:solidFill>
              </a:defRPr>
            </a:lvl6pPr>
            <a:lvl7pPr lvl="6" algn="ctr">
              <a:lnSpc>
                <a:spcPct val="90000"/>
              </a:lnSpc>
              <a:spcBef>
                <a:spcPts val="0"/>
              </a:spcBef>
              <a:spcAft>
                <a:spcPts val="0"/>
              </a:spcAft>
              <a:buClr>
                <a:schemeClr val="lt1"/>
              </a:buClr>
              <a:buSzPts val="5600"/>
              <a:buNone/>
              <a:defRPr sz="5600">
                <a:solidFill>
                  <a:schemeClr val="lt1"/>
                </a:solidFill>
              </a:defRPr>
            </a:lvl7pPr>
            <a:lvl8pPr lvl="7" algn="ctr">
              <a:lnSpc>
                <a:spcPct val="90000"/>
              </a:lnSpc>
              <a:spcBef>
                <a:spcPts val="0"/>
              </a:spcBef>
              <a:spcAft>
                <a:spcPts val="0"/>
              </a:spcAft>
              <a:buClr>
                <a:schemeClr val="lt1"/>
              </a:buClr>
              <a:buSzPts val="5600"/>
              <a:buNone/>
              <a:defRPr sz="5600">
                <a:solidFill>
                  <a:schemeClr val="lt1"/>
                </a:solidFill>
              </a:defRPr>
            </a:lvl8pPr>
            <a:lvl9pPr lvl="8" algn="ctr">
              <a:lnSpc>
                <a:spcPct val="90000"/>
              </a:lnSpc>
              <a:spcBef>
                <a:spcPts val="0"/>
              </a:spcBef>
              <a:spcAft>
                <a:spcPts val="0"/>
              </a:spcAft>
              <a:buClr>
                <a:schemeClr val="lt1"/>
              </a:buClr>
              <a:buSzPts val="5600"/>
              <a:buNone/>
              <a:defRPr sz="56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11"/>
          <p:cNvSpPr/>
          <p:nvPr/>
        </p:nvSpPr>
        <p:spPr>
          <a:xfrm>
            <a:off x="8608500" y="4608000"/>
            <a:ext cx="383100" cy="383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1"/>
          <p:cNvSpPr txBox="1"/>
          <p:nvPr>
            <p:ph idx="12" type="sldNum"/>
          </p:nvPr>
        </p:nvSpPr>
        <p:spPr>
          <a:xfrm>
            <a:off x="8608500" y="4608050"/>
            <a:ext cx="383100" cy="383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1pPr>
            <a:lvl2pPr indent="0" lvl="1"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2pPr>
            <a:lvl3pPr indent="0" lvl="2"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3pPr>
            <a:lvl4pPr indent="0" lvl="3"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4pPr>
            <a:lvl5pPr indent="0" lvl="4"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5pPr>
            <a:lvl6pPr indent="0" lvl="5"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6pPr>
            <a:lvl7pPr indent="0" lvl="6"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7pPr>
            <a:lvl8pPr indent="0" lvl="7"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8pPr>
            <a:lvl9pPr indent="0" lvl="8"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
        <p:nvSpPr>
          <p:cNvPr id="59" name="Google Shape;59;p11"/>
          <p:cNvSpPr/>
          <p:nvPr/>
        </p:nvSpPr>
        <p:spPr>
          <a:xfrm rot="10800000">
            <a:off x="6034180" y="-109135"/>
            <a:ext cx="4027520" cy="3938187"/>
          </a:xfrm>
          <a:custGeom>
            <a:rect b="b" l="l" r="r" t="t"/>
            <a:pathLst>
              <a:path extrusionOk="0" h="4304029" w="4401661">
                <a:moveTo>
                  <a:pt x="699453" y="1744663"/>
                </a:moveTo>
                <a:lnTo>
                  <a:pt x="1165543" y="1278573"/>
                </a:lnTo>
                <a:cubicBezTo>
                  <a:pt x="1215073" y="1229042"/>
                  <a:pt x="1215073" y="1147763"/>
                  <a:pt x="1165543" y="1098233"/>
                </a:cubicBezTo>
                <a:cubicBezTo>
                  <a:pt x="1116013" y="1048702"/>
                  <a:pt x="1034732" y="1048702"/>
                  <a:pt x="985203" y="1098233"/>
                </a:cubicBezTo>
                <a:lnTo>
                  <a:pt x="519113" y="1564323"/>
                </a:lnTo>
                <a:cubicBezTo>
                  <a:pt x="469583" y="1613852"/>
                  <a:pt x="469583" y="1695133"/>
                  <a:pt x="519113" y="1744663"/>
                </a:cubicBezTo>
                <a:cubicBezTo>
                  <a:pt x="568642" y="1794192"/>
                  <a:pt x="649288" y="1794192"/>
                  <a:pt x="699453" y="1744663"/>
                </a:cubicBezTo>
                <a:close/>
                <a:moveTo>
                  <a:pt x="271463" y="3418522"/>
                </a:moveTo>
                <a:lnTo>
                  <a:pt x="37147" y="3652838"/>
                </a:lnTo>
                <a:cubicBezTo>
                  <a:pt x="-12382" y="3702368"/>
                  <a:pt x="-12382" y="3783647"/>
                  <a:pt x="37147" y="3833178"/>
                </a:cubicBezTo>
                <a:cubicBezTo>
                  <a:pt x="86678" y="3882708"/>
                  <a:pt x="167958" y="3882708"/>
                  <a:pt x="217488" y="3833178"/>
                </a:cubicBezTo>
                <a:lnTo>
                  <a:pt x="451803" y="3598863"/>
                </a:lnTo>
                <a:cubicBezTo>
                  <a:pt x="501333" y="3549333"/>
                  <a:pt x="501333" y="3468053"/>
                  <a:pt x="451803" y="3418522"/>
                </a:cubicBezTo>
                <a:cubicBezTo>
                  <a:pt x="402272" y="3368993"/>
                  <a:pt x="321628" y="3368993"/>
                  <a:pt x="271463" y="3418522"/>
                </a:cubicBezTo>
                <a:close/>
                <a:moveTo>
                  <a:pt x="1105218" y="1601152"/>
                </a:moveTo>
                <a:cubicBezTo>
                  <a:pt x="1154748" y="1650683"/>
                  <a:pt x="1236028" y="1650683"/>
                  <a:pt x="1285557" y="1601152"/>
                </a:cubicBezTo>
                <a:lnTo>
                  <a:pt x="2024698" y="862013"/>
                </a:lnTo>
                <a:cubicBezTo>
                  <a:pt x="2074228" y="812483"/>
                  <a:pt x="2074228" y="731202"/>
                  <a:pt x="2024698" y="681673"/>
                </a:cubicBezTo>
                <a:cubicBezTo>
                  <a:pt x="1975168" y="632142"/>
                  <a:pt x="1893888" y="632142"/>
                  <a:pt x="1844357" y="681673"/>
                </a:cubicBezTo>
                <a:lnTo>
                  <a:pt x="1105218" y="1420177"/>
                </a:lnTo>
                <a:cubicBezTo>
                  <a:pt x="1055688" y="1470342"/>
                  <a:pt x="1055688" y="1550988"/>
                  <a:pt x="1105218" y="1601152"/>
                </a:cubicBezTo>
                <a:close/>
                <a:moveTo>
                  <a:pt x="3472498" y="217487"/>
                </a:moveTo>
                <a:cubicBezTo>
                  <a:pt x="3522028" y="167957"/>
                  <a:pt x="3522028" y="86677"/>
                  <a:pt x="3472498" y="37148"/>
                </a:cubicBezTo>
                <a:cubicBezTo>
                  <a:pt x="3422968" y="-12383"/>
                  <a:pt x="3341687" y="-12383"/>
                  <a:pt x="3292158" y="37148"/>
                </a:cubicBezTo>
                <a:cubicBezTo>
                  <a:pt x="3242628" y="86677"/>
                  <a:pt x="3242628" y="167957"/>
                  <a:pt x="3292158" y="217487"/>
                </a:cubicBezTo>
                <a:cubicBezTo>
                  <a:pt x="3341687" y="267018"/>
                  <a:pt x="3422968" y="267018"/>
                  <a:pt x="3472498" y="217487"/>
                </a:cubicBezTo>
                <a:close/>
                <a:moveTo>
                  <a:pt x="441642" y="2002473"/>
                </a:moveTo>
                <a:cubicBezTo>
                  <a:pt x="491172" y="1952942"/>
                  <a:pt x="491172" y="1871663"/>
                  <a:pt x="441642" y="1822133"/>
                </a:cubicBezTo>
                <a:cubicBezTo>
                  <a:pt x="392113" y="1772602"/>
                  <a:pt x="310833" y="1772602"/>
                  <a:pt x="261303" y="1822133"/>
                </a:cubicBezTo>
                <a:cubicBezTo>
                  <a:pt x="211772" y="1871663"/>
                  <a:pt x="211772" y="1952942"/>
                  <a:pt x="261303" y="2002473"/>
                </a:cubicBezTo>
                <a:cubicBezTo>
                  <a:pt x="310833" y="2052003"/>
                  <a:pt x="392113" y="2052003"/>
                  <a:pt x="441642" y="2002473"/>
                </a:cubicBezTo>
                <a:close/>
                <a:moveTo>
                  <a:pt x="3945573" y="2271078"/>
                </a:moveTo>
                <a:lnTo>
                  <a:pt x="3842703" y="2373947"/>
                </a:lnTo>
                <a:cubicBezTo>
                  <a:pt x="3793173" y="2423478"/>
                  <a:pt x="3711893" y="2423478"/>
                  <a:pt x="3662362" y="2373947"/>
                </a:cubicBezTo>
                <a:cubicBezTo>
                  <a:pt x="3612833" y="2324418"/>
                  <a:pt x="3612833" y="2243138"/>
                  <a:pt x="3662362" y="2193608"/>
                </a:cubicBezTo>
                <a:lnTo>
                  <a:pt x="3993198" y="1862773"/>
                </a:lnTo>
                <a:cubicBezTo>
                  <a:pt x="4042728" y="1813242"/>
                  <a:pt x="4042728" y="1731963"/>
                  <a:pt x="3993198" y="1682433"/>
                </a:cubicBezTo>
                <a:cubicBezTo>
                  <a:pt x="3943668" y="1632902"/>
                  <a:pt x="3862387" y="1632902"/>
                  <a:pt x="3812858" y="1682433"/>
                </a:cubicBezTo>
                <a:lnTo>
                  <a:pt x="3638868" y="1856423"/>
                </a:lnTo>
                <a:cubicBezTo>
                  <a:pt x="3589337" y="1905952"/>
                  <a:pt x="3508058" y="1905952"/>
                  <a:pt x="3458528" y="1856423"/>
                </a:cubicBezTo>
                <a:cubicBezTo>
                  <a:pt x="3408998" y="1806892"/>
                  <a:pt x="3408998" y="1725613"/>
                  <a:pt x="3458528" y="1676083"/>
                </a:cubicBezTo>
                <a:lnTo>
                  <a:pt x="4000183" y="1134427"/>
                </a:lnTo>
                <a:cubicBezTo>
                  <a:pt x="4049712" y="1084898"/>
                  <a:pt x="4049712" y="1003617"/>
                  <a:pt x="4000183" y="954088"/>
                </a:cubicBezTo>
                <a:cubicBezTo>
                  <a:pt x="3950653" y="904558"/>
                  <a:pt x="3869373" y="904558"/>
                  <a:pt x="3819843" y="954088"/>
                </a:cubicBezTo>
                <a:lnTo>
                  <a:pt x="3636962" y="1136967"/>
                </a:lnTo>
                <a:cubicBezTo>
                  <a:pt x="3587433" y="1186498"/>
                  <a:pt x="3506153" y="1186498"/>
                  <a:pt x="3456623" y="1136967"/>
                </a:cubicBezTo>
                <a:cubicBezTo>
                  <a:pt x="3407093" y="1087438"/>
                  <a:pt x="3407093" y="1006158"/>
                  <a:pt x="3456623" y="956627"/>
                </a:cubicBezTo>
                <a:lnTo>
                  <a:pt x="3508058" y="905192"/>
                </a:lnTo>
                <a:cubicBezTo>
                  <a:pt x="3557587" y="855663"/>
                  <a:pt x="3557587" y="774383"/>
                  <a:pt x="3508058" y="724852"/>
                </a:cubicBezTo>
                <a:cubicBezTo>
                  <a:pt x="3458528" y="675323"/>
                  <a:pt x="3377248" y="675323"/>
                  <a:pt x="3327718" y="724852"/>
                </a:cubicBezTo>
                <a:lnTo>
                  <a:pt x="2574608" y="1476058"/>
                </a:lnTo>
                <a:cubicBezTo>
                  <a:pt x="2525078" y="1525588"/>
                  <a:pt x="2443798" y="1525588"/>
                  <a:pt x="2394268" y="1476058"/>
                </a:cubicBezTo>
                <a:cubicBezTo>
                  <a:pt x="2344738" y="1426527"/>
                  <a:pt x="2344738" y="1345248"/>
                  <a:pt x="2394268" y="1295717"/>
                </a:cubicBezTo>
                <a:lnTo>
                  <a:pt x="3234373" y="455612"/>
                </a:lnTo>
                <a:cubicBezTo>
                  <a:pt x="3283903" y="406083"/>
                  <a:pt x="3283903" y="324802"/>
                  <a:pt x="3234373" y="275273"/>
                </a:cubicBezTo>
                <a:cubicBezTo>
                  <a:pt x="3184843" y="225743"/>
                  <a:pt x="3103562" y="225743"/>
                  <a:pt x="3054033" y="275273"/>
                </a:cubicBezTo>
                <a:lnTo>
                  <a:pt x="2095818" y="1233488"/>
                </a:lnTo>
                <a:cubicBezTo>
                  <a:pt x="2046288" y="1283017"/>
                  <a:pt x="1965007" y="1283017"/>
                  <a:pt x="1915478" y="1233488"/>
                </a:cubicBezTo>
                <a:cubicBezTo>
                  <a:pt x="1865948" y="1183958"/>
                  <a:pt x="1784668" y="1183958"/>
                  <a:pt x="1735138" y="1233488"/>
                </a:cubicBezTo>
                <a:lnTo>
                  <a:pt x="480378" y="2488247"/>
                </a:lnTo>
                <a:cubicBezTo>
                  <a:pt x="430847" y="2537778"/>
                  <a:pt x="430847" y="2619058"/>
                  <a:pt x="480378" y="2668588"/>
                </a:cubicBezTo>
                <a:cubicBezTo>
                  <a:pt x="529908" y="2718118"/>
                  <a:pt x="611188" y="2718118"/>
                  <a:pt x="660717" y="2668588"/>
                </a:cubicBezTo>
                <a:lnTo>
                  <a:pt x="862648" y="2466658"/>
                </a:lnTo>
                <a:cubicBezTo>
                  <a:pt x="912178" y="2417128"/>
                  <a:pt x="993457" y="2417128"/>
                  <a:pt x="1042988" y="2466658"/>
                </a:cubicBezTo>
                <a:cubicBezTo>
                  <a:pt x="1092518" y="2516188"/>
                  <a:pt x="1092518" y="2597468"/>
                  <a:pt x="1042988" y="2646997"/>
                </a:cubicBezTo>
                <a:lnTo>
                  <a:pt x="553403" y="3137218"/>
                </a:lnTo>
                <a:cubicBezTo>
                  <a:pt x="503872" y="3186747"/>
                  <a:pt x="503872" y="3268028"/>
                  <a:pt x="553403" y="3317558"/>
                </a:cubicBezTo>
                <a:cubicBezTo>
                  <a:pt x="602933" y="3367088"/>
                  <a:pt x="684213" y="3367088"/>
                  <a:pt x="733742" y="3317558"/>
                </a:cubicBezTo>
                <a:lnTo>
                  <a:pt x="847408" y="3203893"/>
                </a:lnTo>
                <a:cubicBezTo>
                  <a:pt x="896938" y="3154363"/>
                  <a:pt x="978217" y="3154363"/>
                  <a:pt x="1027748" y="3203893"/>
                </a:cubicBezTo>
                <a:cubicBezTo>
                  <a:pt x="1077278" y="3253422"/>
                  <a:pt x="1158557" y="3253422"/>
                  <a:pt x="1208088" y="3203893"/>
                </a:cubicBezTo>
                <a:lnTo>
                  <a:pt x="1427163" y="2984818"/>
                </a:lnTo>
                <a:cubicBezTo>
                  <a:pt x="1476693" y="2935288"/>
                  <a:pt x="1557973" y="2935288"/>
                  <a:pt x="1607503" y="2984818"/>
                </a:cubicBezTo>
                <a:cubicBezTo>
                  <a:pt x="1657032" y="3034347"/>
                  <a:pt x="1657032" y="3115628"/>
                  <a:pt x="1607503" y="3165158"/>
                </a:cubicBezTo>
                <a:lnTo>
                  <a:pt x="1025207" y="3747453"/>
                </a:lnTo>
                <a:cubicBezTo>
                  <a:pt x="975678" y="3796983"/>
                  <a:pt x="975678" y="3878263"/>
                  <a:pt x="1025207" y="3927793"/>
                </a:cubicBezTo>
                <a:cubicBezTo>
                  <a:pt x="1074738" y="3977322"/>
                  <a:pt x="1156018" y="3977322"/>
                  <a:pt x="1205548" y="3927793"/>
                </a:cubicBezTo>
                <a:lnTo>
                  <a:pt x="1538288" y="3595053"/>
                </a:lnTo>
                <a:cubicBezTo>
                  <a:pt x="1587818" y="3545522"/>
                  <a:pt x="1669098" y="3545522"/>
                  <a:pt x="1718628" y="3595053"/>
                </a:cubicBezTo>
                <a:cubicBezTo>
                  <a:pt x="1768157" y="3644583"/>
                  <a:pt x="1849438" y="3644583"/>
                  <a:pt x="1898968" y="3595053"/>
                </a:cubicBezTo>
                <a:lnTo>
                  <a:pt x="2071053" y="3422968"/>
                </a:lnTo>
                <a:cubicBezTo>
                  <a:pt x="2120583" y="3373438"/>
                  <a:pt x="2201863" y="3373438"/>
                  <a:pt x="2251393" y="3422968"/>
                </a:cubicBezTo>
                <a:cubicBezTo>
                  <a:pt x="2300923" y="3472497"/>
                  <a:pt x="2300923" y="3553778"/>
                  <a:pt x="2251393" y="3603308"/>
                </a:cubicBezTo>
                <a:lnTo>
                  <a:pt x="1929448" y="3925253"/>
                </a:lnTo>
                <a:cubicBezTo>
                  <a:pt x="1879918" y="3974783"/>
                  <a:pt x="1879918" y="4056063"/>
                  <a:pt x="1929448" y="4105593"/>
                </a:cubicBezTo>
                <a:cubicBezTo>
                  <a:pt x="1978978" y="4155122"/>
                  <a:pt x="2060257" y="4155122"/>
                  <a:pt x="2109788" y="4105593"/>
                </a:cubicBezTo>
                <a:lnTo>
                  <a:pt x="2505393" y="3709988"/>
                </a:lnTo>
                <a:cubicBezTo>
                  <a:pt x="2554923" y="3660458"/>
                  <a:pt x="2636203" y="3660458"/>
                  <a:pt x="2685733" y="3709988"/>
                </a:cubicBezTo>
                <a:cubicBezTo>
                  <a:pt x="2735262" y="3759518"/>
                  <a:pt x="2816543" y="3759518"/>
                  <a:pt x="2866073" y="3709988"/>
                </a:cubicBezTo>
                <a:lnTo>
                  <a:pt x="4125278" y="2450783"/>
                </a:lnTo>
                <a:cubicBezTo>
                  <a:pt x="4174808" y="2401253"/>
                  <a:pt x="4174808" y="2319972"/>
                  <a:pt x="4125278" y="2270443"/>
                </a:cubicBezTo>
                <a:cubicBezTo>
                  <a:pt x="4076383" y="2221547"/>
                  <a:pt x="3995103" y="2221547"/>
                  <a:pt x="3945573" y="2271078"/>
                </a:cubicBezTo>
                <a:close/>
                <a:moveTo>
                  <a:pt x="4364038" y="1310958"/>
                </a:moveTo>
                <a:cubicBezTo>
                  <a:pt x="4314508" y="1261427"/>
                  <a:pt x="4233228" y="1261427"/>
                  <a:pt x="4183698" y="1310958"/>
                </a:cubicBezTo>
                <a:lnTo>
                  <a:pt x="4084637" y="1410017"/>
                </a:lnTo>
                <a:cubicBezTo>
                  <a:pt x="4035108" y="1459548"/>
                  <a:pt x="4035108" y="1540827"/>
                  <a:pt x="4084637" y="1590358"/>
                </a:cubicBezTo>
                <a:cubicBezTo>
                  <a:pt x="4134168" y="1639888"/>
                  <a:pt x="4215448" y="1639888"/>
                  <a:pt x="4264978" y="1590358"/>
                </a:cubicBezTo>
                <a:lnTo>
                  <a:pt x="4364038" y="1491298"/>
                </a:lnTo>
                <a:cubicBezTo>
                  <a:pt x="4414203" y="1441767"/>
                  <a:pt x="4414203" y="1360488"/>
                  <a:pt x="4364038" y="1310958"/>
                </a:cubicBezTo>
                <a:close/>
                <a:moveTo>
                  <a:pt x="3773487" y="2885758"/>
                </a:moveTo>
                <a:lnTo>
                  <a:pt x="2807018" y="3852228"/>
                </a:lnTo>
                <a:cubicBezTo>
                  <a:pt x="2757487" y="3901758"/>
                  <a:pt x="2757487" y="3983038"/>
                  <a:pt x="2807018" y="4032568"/>
                </a:cubicBezTo>
                <a:cubicBezTo>
                  <a:pt x="2856548" y="4082097"/>
                  <a:pt x="2937828" y="4082097"/>
                  <a:pt x="2987358" y="4032568"/>
                </a:cubicBezTo>
                <a:lnTo>
                  <a:pt x="3953828" y="3066097"/>
                </a:lnTo>
                <a:cubicBezTo>
                  <a:pt x="4003358" y="3016568"/>
                  <a:pt x="4003358" y="2935288"/>
                  <a:pt x="3953828" y="2885758"/>
                </a:cubicBezTo>
                <a:cubicBezTo>
                  <a:pt x="3904298" y="2836228"/>
                  <a:pt x="3823018" y="2836228"/>
                  <a:pt x="3773487" y="2885758"/>
                </a:cubicBezTo>
                <a:close/>
                <a:moveTo>
                  <a:pt x="2572703" y="4086543"/>
                </a:moveTo>
                <a:cubicBezTo>
                  <a:pt x="2523173" y="4136072"/>
                  <a:pt x="2523173" y="4217353"/>
                  <a:pt x="2572703" y="4266883"/>
                </a:cubicBezTo>
                <a:cubicBezTo>
                  <a:pt x="2622233" y="4316413"/>
                  <a:pt x="2703512" y="4316413"/>
                  <a:pt x="2753043" y="4266883"/>
                </a:cubicBezTo>
                <a:cubicBezTo>
                  <a:pt x="2802573" y="4217353"/>
                  <a:pt x="2802573" y="4136072"/>
                  <a:pt x="2753043" y="4086543"/>
                </a:cubicBezTo>
                <a:cubicBezTo>
                  <a:pt x="2703512" y="4037013"/>
                  <a:pt x="2622233" y="4037013"/>
                  <a:pt x="2572703" y="40865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 name="Google Shape;60;p11"/>
          <p:cNvSpPr txBox="1"/>
          <p:nvPr>
            <p:ph type="title"/>
          </p:nvPr>
        </p:nvSpPr>
        <p:spPr>
          <a:xfrm>
            <a:off x="855300" y="836000"/>
            <a:ext cx="74334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Centered stain">
  <p:cSld name="BLANK_2">
    <p:spTree>
      <p:nvGrpSpPr>
        <p:cNvPr id="61" name="Shape 61"/>
        <p:cNvGrpSpPr/>
        <p:nvPr/>
      </p:nvGrpSpPr>
      <p:grpSpPr>
        <a:xfrm>
          <a:off x="0" y="0"/>
          <a:ext cx="0" cy="0"/>
          <a:chOff x="0" y="0"/>
          <a:chExt cx="0" cy="0"/>
        </a:xfrm>
      </p:grpSpPr>
      <p:sp>
        <p:nvSpPr>
          <p:cNvPr id="62" name="Google Shape;62;p12"/>
          <p:cNvSpPr/>
          <p:nvPr/>
        </p:nvSpPr>
        <p:spPr>
          <a:xfrm>
            <a:off x="8608500" y="4608000"/>
            <a:ext cx="383100" cy="383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2"/>
          <p:cNvSpPr txBox="1"/>
          <p:nvPr>
            <p:ph idx="12" type="sldNum"/>
          </p:nvPr>
        </p:nvSpPr>
        <p:spPr>
          <a:xfrm>
            <a:off x="8608500" y="4608050"/>
            <a:ext cx="383100" cy="383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1pPr>
            <a:lvl2pPr indent="0" lvl="1"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2pPr>
            <a:lvl3pPr indent="0" lvl="2"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3pPr>
            <a:lvl4pPr indent="0" lvl="3"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4pPr>
            <a:lvl5pPr indent="0" lvl="4"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5pPr>
            <a:lvl6pPr indent="0" lvl="5"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6pPr>
            <a:lvl7pPr indent="0" lvl="6"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7pPr>
            <a:lvl8pPr indent="0" lvl="7"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8pPr>
            <a:lvl9pPr indent="0" lvl="8"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
        <p:nvSpPr>
          <p:cNvPr id="64" name="Google Shape;64;p12"/>
          <p:cNvSpPr/>
          <p:nvPr/>
        </p:nvSpPr>
        <p:spPr>
          <a:xfrm>
            <a:off x="1711962" y="-658875"/>
            <a:ext cx="5720077" cy="6466999"/>
          </a:xfrm>
          <a:custGeom>
            <a:rect b="b" l="l" r="r" t="t"/>
            <a:pathLst>
              <a:path extrusionOk="0" h="4660900" w="4122578">
                <a:moveTo>
                  <a:pt x="31432" y="2701608"/>
                </a:moveTo>
                <a:cubicBezTo>
                  <a:pt x="-10477" y="2743518"/>
                  <a:pt x="-10477" y="2811463"/>
                  <a:pt x="31432" y="2852738"/>
                </a:cubicBezTo>
                <a:cubicBezTo>
                  <a:pt x="73343" y="2894013"/>
                  <a:pt x="141288" y="2894647"/>
                  <a:pt x="182563" y="2852738"/>
                </a:cubicBezTo>
                <a:cubicBezTo>
                  <a:pt x="224473" y="2810828"/>
                  <a:pt x="224473" y="2742883"/>
                  <a:pt x="182563" y="2701608"/>
                </a:cubicBezTo>
                <a:cubicBezTo>
                  <a:pt x="140653" y="2660333"/>
                  <a:pt x="73343" y="2660333"/>
                  <a:pt x="31432" y="2701608"/>
                </a:cubicBezTo>
                <a:close/>
                <a:moveTo>
                  <a:pt x="1832293" y="796608"/>
                </a:moveTo>
                <a:lnTo>
                  <a:pt x="2011363" y="617538"/>
                </a:lnTo>
                <a:cubicBezTo>
                  <a:pt x="2053273" y="575627"/>
                  <a:pt x="2053273" y="507682"/>
                  <a:pt x="2011363" y="466407"/>
                </a:cubicBezTo>
                <a:cubicBezTo>
                  <a:pt x="1969453" y="424498"/>
                  <a:pt x="1901507" y="424498"/>
                  <a:pt x="1860232" y="466407"/>
                </a:cubicBezTo>
                <a:lnTo>
                  <a:pt x="1681163" y="645477"/>
                </a:lnTo>
                <a:cubicBezTo>
                  <a:pt x="1639253" y="687388"/>
                  <a:pt x="1639253" y="755333"/>
                  <a:pt x="1681163" y="796608"/>
                </a:cubicBezTo>
                <a:cubicBezTo>
                  <a:pt x="1722438" y="838517"/>
                  <a:pt x="1790382" y="838517"/>
                  <a:pt x="1832293" y="796608"/>
                </a:cubicBezTo>
                <a:close/>
                <a:moveTo>
                  <a:pt x="3098483" y="1148398"/>
                </a:moveTo>
                <a:cubicBezTo>
                  <a:pt x="3056573" y="1190308"/>
                  <a:pt x="3056573" y="1258252"/>
                  <a:pt x="3098483" y="1299527"/>
                </a:cubicBezTo>
                <a:cubicBezTo>
                  <a:pt x="3140393" y="1341438"/>
                  <a:pt x="3208338" y="1341438"/>
                  <a:pt x="3249613" y="1299527"/>
                </a:cubicBezTo>
                <a:cubicBezTo>
                  <a:pt x="3291523" y="1257617"/>
                  <a:pt x="3291523" y="1189673"/>
                  <a:pt x="3249613" y="1148398"/>
                </a:cubicBezTo>
                <a:cubicBezTo>
                  <a:pt x="3208338" y="1107123"/>
                  <a:pt x="3140393" y="1107123"/>
                  <a:pt x="3098483" y="1148398"/>
                </a:cubicBezTo>
                <a:close/>
                <a:moveTo>
                  <a:pt x="3156268" y="182562"/>
                </a:moveTo>
                <a:cubicBezTo>
                  <a:pt x="3198178" y="140652"/>
                  <a:pt x="3198178" y="72707"/>
                  <a:pt x="3156268" y="31432"/>
                </a:cubicBezTo>
                <a:cubicBezTo>
                  <a:pt x="3114358" y="-10477"/>
                  <a:pt x="3046413" y="-10477"/>
                  <a:pt x="3005138" y="31432"/>
                </a:cubicBezTo>
                <a:cubicBezTo>
                  <a:pt x="2963228" y="73342"/>
                  <a:pt x="2963228" y="141287"/>
                  <a:pt x="3005138" y="182562"/>
                </a:cubicBezTo>
                <a:cubicBezTo>
                  <a:pt x="3046413" y="224473"/>
                  <a:pt x="3114358" y="224473"/>
                  <a:pt x="3156268" y="182562"/>
                </a:cubicBezTo>
                <a:close/>
                <a:moveTo>
                  <a:pt x="1052513" y="1575752"/>
                </a:moveTo>
                <a:lnTo>
                  <a:pt x="1624648" y="1003617"/>
                </a:lnTo>
                <a:cubicBezTo>
                  <a:pt x="1666557" y="961708"/>
                  <a:pt x="1666557" y="893763"/>
                  <a:pt x="1624648" y="852488"/>
                </a:cubicBezTo>
                <a:cubicBezTo>
                  <a:pt x="1582738" y="811213"/>
                  <a:pt x="1514793" y="810577"/>
                  <a:pt x="1473518" y="852488"/>
                </a:cubicBezTo>
                <a:lnTo>
                  <a:pt x="901382" y="1424623"/>
                </a:lnTo>
                <a:cubicBezTo>
                  <a:pt x="859473" y="1466533"/>
                  <a:pt x="859473" y="1534477"/>
                  <a:pt x="901382" y="1575752"/>
                </a:cubicBezTo>
                <a:cubicBezTo>
                  <a:pt x="943293" y="1617663"/>
                  <a:pt x="1011238" y="1617663"/>
                  <a:pt x="1052513" y="1575752"/>
                </a:cubicBezTo>
                <a:close/>
                <a:moveTo>
                  <a:pt x="4091623" y="1215073"/>
                </a:moveTo>
                <a:cubicBezTo>
                  <a:pt x="4049713" y="1173163"/>
                  <a:pt x="3981768" y="1173163"/>
                  <a:pt x="3940493" y="1215073"/>
                </a:cubicBezTo>
                <a:lnTo>
                  <a:pt x="3767773" y="1387792"/>
                </a:lnTo>
                <a:cubicBezTo>
                  <a:pt x="3725863" y="1429702"/>
                  <a:pt x="3725863" y="1497648"/>
                  <a:pt x="3767773" y="1538923"/>
                </a:cubicBezTo>
                <a:cubicBezTo>
                  <a:pt x="3809683" y="1580833"/>
                  <a:pt x="3877628" y="1580833"/>
                  <a:pt x="3918903" y="1538923"/>
                </a:cubicBezTo>
                <a:lnTo>
                  <a:pt x="4091623" y="1366202"/>
                </a:lnTo>
                <a:cubicBezTo>
                  <a:pt x="4132898" y="1324927"/>
                  <a:pt x="4132898" y="1256983"/>
                  <a:pt x="4091623" y="1215073"/>
                </a:cubicBezTo>
                <a:close/>
                <a:moveTo>
                  <a:pt x="1282382" y="4478338"/>
                </a:moveTo>
                <a:cubicBezTo>
                  <a:pt x="1240473" y="4520248"/>
                  <a:pt x="1240473" y="4588193"/>
                  <a:pt x="1282382" y="4629468"/>
                </a:cubicBezTo>
                <a:cubicBezTo>
                  <a:pt x="1324293" y="4671378"/>
                  <a:pt x="1392238" y="4671378"/>
                  <a:pt x="1433513" y="4629468"/>
                </a:cubicBezTo>
                <a:cubicBezTo>
                  <a:pt x="1475423" y="4587558"/>
                  <a:pt x="1475423" y="4519613"/>
                  <a:pt x="1433513" y="4478338"/>
                </a:cubicBezTo>
                <a:cubicBezTo>
                  <a:pt x="1391603" y="4437063"/>
                  <a:pt x="1323657" y="4437063"/>
                  <a:pt x="1282382" y="4478338"/>
                </a:cubicBezTo>
                <a:close/>
                <a:moveTo>
                  <a:pt x="3633788" y="2523172"/>
                </a:moveTo>
                <a:lnTo>
                  <a:pt x="3186748" y="2970213"/>
                </a:lnTo>
                <a:cubicBezTo>
                  <a:pt x="3144838" y="3012122"/>
                  <a:pt x="3144838" y="3080068"/>
                  <a:pt x="3186748" y="3121343"/>
                </a:cubicBezTo>
                <a:cubicBezTo>
                  <a:pt x="3228658" y="3163253"/>
                  <a:pt x="3296603" y="3163253"/>
                  <a:pt x="3337878" y="3121343"/>
                </a:cubicBezTo>
                <a:lnTo>
                  <a:pt x="3784918" y="2674303"/>
                </a:lnTo>
                <a:cubicBezTo>
                  <a:pt x="3826828" y="2632393"/>
                  <a:pt x="3826828" y="2564447"/>
                  <a:pt x="3784918" y="2523172"/>
                </a:cubicBezTo>
                <a:cubicBezTo>
                  <a:pt x="3743643" y="2481897"/>
                  <a:pt x="3675698" y="2481897"/>
                  <a:pt x="3633788" y="2523172"/>
                </a:cubicBezTo>
                <a:close/>
                <a:moveTo>
                  <a:pt x="3370898" y="2541588"/>
                </a:moveTo>
                <a:cubicBezTo>
                  <a:pt x="3328988" y="2499678"/>
                  <a:pt x="3261043" y="2499678"/>
                  <a:pt x="3219768" y="2541588"/>
                </a:cubicBezTo>
                <a:lnTo>
                  <a:pt x="3054033" y="2707322"/>
                </a:lnTo>
                <a:cubicBezTo>
                  <a:pt x="3012123" y="2749233"/>
                  <a:pt x="2944178" y="2749233"/>
                  <a:pt x="2902903" y="2707322"/>
                </a:cubicBezTo>
                <a:cubicBezTo>
                  <a:pt x="2860993" y="2665413"/>
                  <a:pt x="2860993" y="2597468"/>
                  <a:pt x="2902903" y="2556193"/>
                </a:cubicBezTo>
                <a:lnTo>
                  <a:pt x="3704908" y="1754188"/>
                </a:lnTo>
                <a:cubicBezTo>
                  <a:pt x="3746818" y="1712277"/>
                  <a:pt x="3746818" y="1644333"/>
                  <a:pt x="3704908" y="1603058"/>
                </a:cubicBezTo>
                <a:cubicBezTo>
                  <a:pt x="3662998" y="1561148"/>
                  <a:pt x="3595053" y="1561148"/>
                  <a:pt x="3553778" y="1603058"/>
                </a:cubicBezTo>
                <a:lnTo>
                  <a:pt x="3494088" y="1662748"/>
                </a:lnTo>
                <a:cubicBezTo>
                  <a:pt x="3452178" y="1704658"/>
                  <a:pt x="3384233" y="1704658"/>
                  <a:pt x="3342958" y="1662748"/>
                </a:cubicBezTo>
                <a:cubicBezTo>
                  <a:pt x="3301048" y="1620838"/>
                  <a:pt x="3233103" y="1620838"/>
                  <a:pt x="3191828" y="1662748"/>
                </a:cubicBezTo>
                <a:lnTo>
                  <a:pt x="3026093" y="1828483"/>
                </a:lnTo>
                <a:cubicBezTo>
                  <a:pt x="2984183" y="1870392"/>
                  <a:pt x="2916238" y="1870392"/>
                  <a:pt x="2874963" y="1828483"/>
                </a:cubicBezTo>
                <a:cubicBezTo>
                  <a:pt x="2833688" y="1786573"/>
                  <a:pt x="2833053" y="1718627"/>
                  <a:pt x="2874963" y="1677352"/>
                </a:cubicBezTo>
                <a:lnTo>
                  <a:pt x="3040698" y="1511617"/>
                </a:lnTo>
                <a:cubicBezTo>
                  <a:pt x="3082608" y="1469708"/>
                  <a:pt x="3082608" y="1401763"/>
                  <a:pt x="3040698" y="1360488"/>
                </a:cubicBezTo>
                <a:cubicBezTo>
                  <a:pt x="2998788" y="1318577"/>
                  <a:pt x="2930843" y="1318577"/>
                  <a:pt x="2889568" y="1360488"/>
                </a:cubicBezTo>
                <a:lnTo>
                  <a:pt x="2437448" y="1812608"/>
                </a:lnTo>
                <a:cubicBezTo>
                  <a:pt x="2395538" y="1854517"/>
                  <a:pt x="2327593" y="1854517"/>
                  <a:pt x="2286318" y="1812608"/>
                </a:cubicBezTo>
                <a:cubicBezTo>
                  <a:pt x="2244408" y="1770698"/>
                  <a:pt x="2244408" y="1702752"/>
                  <a:pt x="2286318" y="1661477"/>
                </a:cubicBezTo>
                <a:lnTo>
                  <a:pt x="2848293" y="1099502"/>
                </a:lnTo>
                <a:cubicBezTo>
                  <a:pt x="2890203" y="1057592"/>
                  <a:pt x="2890203" y="989648"/>
                  <a:pt x="2848293" y="948373"/>
                </a:cubicBezTo>
                <a:cubicBezTo>
                  <a:pt x="2806383" y="907098"/>
                  <a:pt x="2738438" y="906463"/>
                  <a:pt x="2697163" y="948373"/>
                </a:cubicBezTo>
                <a:lnTo>
                  <a:pt x="2309813" y="1335723"/>
                </a:lnTo>
                <a:cubicBezTo>
                  <a:pt x="2267903" y="1377633"/>
                  <a:pt x="2199958" y="1377633"/>
                  <a:pt x="2158683" y="1335723"/>
                </a:cubicBezTo>
                <a:cubicBezTo>
                  <a:pt x="2116773" y="1293813"/>
                  <a:pt x="2116773" y="1225867"/>
                  <a:pt x="2158683" y="1184592"/>
                </a:cubicBezTo>
                <a:lnTo>
                  <a:pt x="2930208" y="413068"/>
                </a:lnTo>
                <a:cubicBezTo>
                  <a:pt x="2972118" y="371157"/>
                  <a:pt x="2972118" y="303212"/>
                  <a:pt x="2930208" y="261937"/>
                </a:cubicBezTo>
                <a:cubicBezTo>
                  <a:pt x="2888298" y="220027"/>
                  <a:pt x="2820353" y="220027"/>
                  <a:pt x="2779078" y="261937"/>
                </a:cubicBezTo>
                <a:lnTo>
                  <a:pt x="2278063" y="762952"/>
                </a:lnTo>
                <a:cubicBezTo>
                  <a:pt x="2236153" y="804863"/>
                  <a:pt x="2168208" y="804863"/>
                  <a:pt x="2126933" y="762952"/>
                </a:cubicBezTo>
                <a:cubicBezTo>
                  <a:pt x="2085023" y="721042"/>
                  <a:pt x="2017078" y="721042"/>
                  <a:pt x="1975803" y="762952"/>
                </a:cubicBezTo>
                <a:lnTo>
                  <a:pt x="242253" y="2496503"/>
                </a:lnTo>
                <a:cubicBezTo>
                  <a:pt x="200343" y="2538413"/>
                  <a:pt x="200343" y="2606358"/>
                  <a:pt x="242253" y="2647633"/>
                </a:cubicBezTo>
                <a:cubicBezTo>
                  <a:pt x="284163" y="2689543"/>
                  <a:pt x="352107" y="2689543"/>
                  <a:pt x="393382" y="2647633"/>
                </a:cubicBezTo>
                <a:lnTo>
                  <a:pt x="755332" y="2285683"/>
                </a:lnTo>
                <a:cubicBezTo>
                  <a:pt x="797243" y="2243772"/>
                  <a:pt x="865188" y="2243772"/>
                  <a:pt x="906463" y="2285683"/>
                </a:cubicBezTo>
                <a:cubicBezTo>
                  <a:pt x="948373" y="2327593"/>
                  <a:pt x="948373" y="2395538"/>
                  <a:pt x="906463" y="2436813"/>
                </a:cubicBezTo>
                <a:lnTo>
                  <a:pt x="681038" y="2662238"/>
                </a:lnTo>
                <a:cubicBezTo>
                  <a:pt x="639128" y="2704147"/>
                  <a:pt x="639128" y="2772093"/>
                  <a:pt x="681038" y="2813368"/>
                </a:cubicBezTo>
                <a:cubicBezTo>
                  <a:pt x="722948" y="2854643"/>
                  <a:pt x="724218" y="2921318"/>
                  <a:pt x="684848" y="2961322"/>
                </a:cubicBezTo>
                <a:cubicBezTo>
                  <a:pt x="645478" y="3000693"/>
                  <a:pt x="646748" y="3067368"/>
                  <a:pt x="688657" y="3109278"/>
                </a:cubicBezTo>
                <a:cubicBezTo>
                  <a:pt x="730568" y="3151188"/>
                  <a:pt x="730568" y="3219133"/>
                  <a:pt x="688657" y="3260408"/>
                </a:cubicBezTo>
                <a:lnTo>
                  <a:pt x="564198" y="3384868"/>
                </a:lnTo>
                <a:cubicBezTo>
                  <a:pt x="522288" y="3426778"/>
                  <a:pt x="522288" y="3494722"/>
                  <a:pt x="564198" y="3535997"/>
                </a:cubicBezTo>
                <a:cubicBezTo>
                  <a:pt x="606107" y="3577908"/>
                  <a:pt x="674053" y="3577908"/>
                  <a:pt x="715328" y="3535997"/>
                </a:cubicBezTo>
                <a:lnTo>
                  <a:pt x="1519238" y="2732088"/>
                </a:lnTo>
                <a:cubicBezTo>
                  <a:pt x="1561148" y="2690178"/>
                  <a:pt x="1629093" y="2690178"/>
                  <a:pt x="1670368" y="2732088"/>
                </a:cubicBezTo>
                <a:cubicBezTo>
                  <a:pt x="1712278" y="2773997"/>
                  <a:pt x="1712278" y="2841943"/>
                  <a:pt x="1670368" y="2883218"/>
                </a:cubicBezTo>
                <a:lnTo>
                  <a:pt x="1484948" y="3068638"/>
                </a:lnTo>
                <a:cubicBezTo>
                  <a:pt x="1443038" y="3110547"/>
                  <a:pt x="1443038" y="3178493"/>
                  <a:pt x="1484948" y="3219768"/>
                </a:cubicBezTo>
                <a:cubicBezTo>
                  <a:pt x="1526857" y="3261043"/>
                  <a:pt x="1592898" y="3263583"/>
                  <a:pt x="1631632" y="3224213"/>
                </a:cubicBezTo>
                <a:cubicBezTo>
                  <a:pt x="1671003" y="3184843"/>
                  <a:pt x="1737043" y="3187383"/>
                  <a:pt x="1778318" y="3228658"/>
                </a:cubicBezTo>
                <a:cubicBezTo>
                  <a:pt x="1819593" y="3269933"/>
                  <a:pt x="1820228" y="3338513"/>
                  <a:pt x="1778318" y="3379788"/>
                </a:cubicBezTo>
                <a:lnTo>
                  <a:pt x="1392873" y="3765233"/>
                </a:lnTo>
                <a:cubicBezTo>
                  <a:pt x="1350963" y="3807143"/>
                  <a:pt x="1350963" y="3875088"/>
                  <a:pt x="1392873" y="3916363"/>
                </a:cubicBezTo>
                <a:cubicBezTo>
                  <a:pt x="1434782" y="3957638"/>
                  <a:pt x="1502728" y="3958272"/>
                  <a:pt x="1544003" y="3916363"/>
                </a:cubicBezTo>
                <a:lnTo>
                  <a:pt x="1864678" y="3595688"/>
                </a:lnTo>
                <a:cubicBezTo>
                  <a:pt x="1906588" y="3553778"/>
                  <a:pt x="1974532" y="3553778"/>
                  <a:pt x="2015807" y="3595688"/>
                </a:cubicBezTo>
                <a:cubicBezTo>
                  <a:pt x="2057082" y="3637597"/>
                  <a:pt x="2057718" y="3705543"/>
                  <a:pt x="2015807" y="3746818"/>
                </a:cubicBezTo>
                <a:lnTo>
                  <a:pt x="1959928" y="3802697"/>
                </a:lnTo>
                <a:cubicBezTo>
                  <a:pt x="1918018" y="3844608"/>
                  <a:pt x="1918018" y="3912553"/>
                  <a:pt x="1959928" y="3953828"/>
                </a:cubicBezTo>
                <a:cubicBezTo>
                  <a:pt x="2001838" y="3995103"/>
                  <a:pt x="2069782" y="3995738"/>
                  <a:pt x="2111058" y="3953828"/>
                </a:cubicBezTo>
                <a:lnTo>
                  <a:pt x="3372168" y="2692718"/>
                </a:lnTo>
                <a:cubicBezTo>
                  <a:pt x="3412173" y="2651443"/>
                  <a:pt x="3412173" y="2582863"/>
                  <a:pt x="3370898" y="2541588"/>
                </a:cubicBezTo>
                <a:close/>
                <a:moveTo>
                  <a:pt x="1747203" y="4013518"/>
                </a:moveTo>
                <a:lnTo>
                  <a:pt x="1493203" y="4267518"/>
                </a:lnTo>
                <a:cubicBezTo>
                  <a:pt x="1451293" y="4309428"/>
                  <a:pt x="1451293" y="4377373"/>
                  <a:pt x="1493203" y="4418648"/>
                </a:cubicBezTo>
                <a:cubicBezTo>
                  <a:pt x="1535113" y="4459923"/>
                  <a:pt x="1603057" y="4460558"/>
                  <a:pt x="1644332" y="4418648"/>
                </a:cubicBezTo>
                <a:lnTo>
                  <a:pt x="1898332" y="4164647"/>
                </a:lnTo>
                <a:cubicBezTo>
                  <a:pt x="1940243" y="4122738"/>
                  <a:pt x="1940243" y="4054793"/>
                  <a:pt x="1898332" y="4013518"/>
                </a:cubicBezTo>
                <a:cubicBezTo>
                  <a:pt x="1856423" y="3972243"/>
                  <a:pt x="1788478" y="3972243"/>
                  <a:pt x="1747203" y="4013518"/>
                </a:cubicBezTo>
                <a:close/>
              </a:path>
            </a:pathLst>
          </a:custGeom>
          <a:solidFill>
            <a:srgbClr val="061A22">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 name="Shape 65"/>
        <p:cNvGrpSpPr/>
        <p:nvPr/>
      </p:nvGrpSpPr>
      <p:grpSpPr>
        <a:xfrm>
          <a:off x="0" y="0"/>
          <a:ext cx="0" cy="0"/>
          <a:chOff x="0" y="0"/>
          <a:chExt cx="0" cy="0"/>
        </a:xfrm>
      </p:grpSpPr>
      <p:sp>
        <p:nvSpPr>
          <p:cNvPr id="66" name="Google Shape;66;p13"/>
          <p:cNvSpPr/>
          <p:nvPr/>
        </p:nvSpPr>
        <p:spPr>
          <a:xfrm>
            <a:off x="8608500" y="4608000"/>
            <a:ext cx="383100" cy="383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3"/>
          <p:cNvSpPr txBox="1"/>
          <p:nvPr>
            <p:ph idx="12" type="sldNum"/>
          </p:nvPr>
        </p:nvSpPr>
        <p:spPr>
          <a:xfrm>
            <a:off x="8608500" y="4608050"/>
            <a:ext cx="383100" cy="383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1pPr>
            <a:lvl2pPr indent="0" lvl="1"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2pPr>
            <a:lvl3pPr indent="0" lvl="2"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3pPr>
            <a:lvl4pPr indent="0" lvl="3"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4pPr>
            <a:lvl5pPr indent="0" lvl="4"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5pPr>
            <a:lvl6pPr indent="0" lvl="5"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6pPr>
            <a:lvl7pPr indent="0" lvl="6"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7pPr>
            <a:lvl8pPr indent="0" lvl="7"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8pPr>
            <a:lvl9pPr indent="0" lvl="8"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
        <p:nvSpPr>
          <p:cNvPr id="68" name="Google Shape;68;p13"/>
          <p:cNvSpPr/>
          <p:nvPr/>
        </p:nvSpPr>
        <p:spPr>
          <a:xfrm>
            <a:off x="1714500" y="-658875"/>
            <a:ext cx="5720077" cy="6466999"/>
          </a:xfrm>
          <a:custGeom>
            <a:rect b="b" l="l" r="r" t="t"/>
            <a:pathLst>
              <a:path extrusionOk="0" h="4660900" w="4122578">
                <a:moveTo>
                  <a:pt x="31432" y="2701608"/>
                </a:moveTo>
                <a:cubicBezTo>
                  <a:pt x="-10477" y="2743518"/>
                  <a:pt x="-10477" y="2811463"/>
                  <a:pt x="31432" y="2852738"/>
                </a:cubicBezTo>
                <a:cubicBezTo>
                  <a:pt x="73343" y="2894013"/>
                  <a:pt x="141288" y="2894647"/>
                  <a:pt x="182563" y="2852738"/>
                </a:cubicBezTo>
                <a:cubicBezTo>
                  <a:pt x="224473" y="2810828"/>
                  <a:pt x="224473" y="2742883"/>
                  <a:pt x="182563" y="2701608"/>
                </a:cubicBezTo>
                <a:cubicBezTo>
                  <a:pt x="140653" y="2660333"/>
                  <a:pt x="73343" y="2660333"/>
                  <a:pt x="31432" y="2701608"/>
                </a:cubicBezTo>
                <a:close/>
                <a:moveTo>
                  <a:pt x="1832293" y="796608"/>
                </a:moveTo>
                <a:lnTo>
                  <a:pt x="2011363" y="617538"/>
                </a:lnTo>
                <a:cubicBezTo>
                  <a:pt x="2053273" y="575627"/>
                  <a:pt x="2053273" y="507682"/>
                  <a:pt x="2011363" y="466407"/>
                </a:cubicBezTo>
                <a:cubicBezTo>
                  <a:pt x="1969453" y="424498"/>
                  <a:pt x="1901507" y="424498"/>
                  <a:pt x="1860232" y="466407"/>
                </a:cubicBezTo>
                <a:lnTo>
                  <a:pt x="1681163" y="645477"/>
                </a:lnTo>
                <a:cubicBezTo>
                  <a:pt x="1639253" y="687388"/>
                  <a:pt x="1639253" y="755333"/>
                  <a:pt x="1681163" y="796608"/>
                </a:cubicBezTo>
                <a:cubicBezTo>
                  <a:pt x="1722438" y="838517"/>
                  <a:pt x="1790382" y="838517"/>
                  <a:pt x="1832293" y="796608"/>
                </a:cubicBezTo>
                <a:close/>
                <a:moveTo>
                  <a:pt x="3098483" y="1148398"/>
                </a:moveTo>
                <a:cubicBezTo>
                  <a:pt x="3056573" y="1190308"/>
                  <a:pt x="3056573" y="1258252"/>
                  <a:pt x="3098483" y="1299527"/>
                </a:cubicBezTo>
                <a:cubicBezTo>
                  <a:pt x="3140393" y="1341438"/>
                  <a:pt x="3208338" y="1341438"/>
                  <a:pt x="3249613" y="1299527"/>
                </a:cubicBezTo>
                <a:cubicBezTo>
                  <a:pt x="3291523" y="1257617"/>
                  <a:pt x="3291523" y="1189673"/>
                  <a:pt x="3249613" y="1148398"/>
                </a:cubicBezTo>
                <a:cubicBezTo>
                  <a:pt x="3208338" y="1107123"/>
                  <a:pt x="3140393" y="1107123"/>
                  <a:pt x="3098483" y="1148398"/>
                </a:cubicBezTo>
                <a:close/>
                <a:moveTo>
                  <a:pt x="3156268" y="182562"/>
                </a:moveTo>
                <a:cubicBezTo>
                  <a:pt x="3198178" y="140652"/>
                  <a:pt x="3198178" y="72707"/>
                  <a:pt x="3156268" y="31432"/>
                </a:cubicBezTo>
                <a:cubicBezTo>
                  <a:pt x="3114358" y="-10477"/>
                  <a:pt x="3046413" y="-10477"/>
                  <a:pt x="3005138" y="31432"/>
                </a:cubicBezTo>
                <a:cubicBezTo>
                  <a:pt x="2963228" y="73342"/>
                  <a:pt x="2963228" y="141287"/>
                  <a:pt x="3005138" y="182562"/>
                </a:cubicBezTo>
                <a:cubicBezTo>
                  <a:pt x="3046413" y="224473"/>
                  <a:pt x="3114358" y="224473"/>
                  <a:pt x="3156268" y="182562"/>
                </a:cubicBezTo>
                <a:close/>
                <a:moveTo>
                  <a:pt x="1052513" y="1575752"/>
                </a:moveTo>
                <a:lnTo>
                  <a:pt x="1624648" y="1003617"/>
                </a:lnTo>
                <a:cubicBezTo>
                  <a:pt x="1666557" y="961708"/>
                  <a:pt x="1666557" y="893763"/>
                  <a:pt x="1624648" y="852488"/>
                </a:cubicBezTo>
                <a:cubicBezTo>
                  <a:pt x="1582738" y="811213"/>
                  <a:pt x="1514793" y="810577"/>
                  <a:pt x="1473518" y="852488"/>
                </a:cubicBezTo>
                <a:lnTo>
                  <a:pt x="901382" y="1424623"/>
                </a:lnTo>
                <a:cubicBezTo>
                  <a:pt x="859473" y="1466533"/>
                  <a:pt x="859473" y="1534477"/>
                  <a:pt x="901382" y="1575752"/>
                </a:cubicBezTo>
                <a:cubicBezTo>
                  <a:pt x="943293" y="1617663"/>
                  <a:pt x="1011238" y="1617663"/>
                  <a:pt x="1052513" y="1575752"/>
                </a:cubicBezTo>
                <a:close/>
                <a:moveTo>
                  <a:pt x="4091623" y="1215073"/>
                </a:moveTo>
                <a:cubicBezTo>
                  <a:pt x="4049713" y="1173163"/>
                  <a:pt x="3981768" y="1173163"/>
                  <a:pt x="3940493" y="1215073"/>
                </a:cubicBezTo>
                <a:lnTo>
                  <a:pt x="3767773" y="1387792"/>
                </a:lnTo>
                <a:cubicBezTo>
                  <a:pt x="3725863" y="1429702"/>
                  <a:pt x="3725863" y="1497648"/>
                  <a:pt x="3767773" y="1538923"/>
                </a:cubicBezTo>
                <a:cubicBezTo>
                  <a:pt x="3809683" y="1580833"/>
                  <a:pt x="3877628" y="1580833"/>
                  <a:pt x="3918903" y="1538923"/>
                </a:cubicBezTo>
                <a:lnTo>
                  <a:pt x="4091623" y="1366202"/>
                </a:lnTo>
                <a:cubicBezTo>
                  <a:pt x="4132898" y="1324927"/>
                  <a:pt x="4132898" y="1256983"/>
                  <a:pt x="4091623" y="1215073"/>
                </a:cubicBezTo>
                <a:close/>
                <a:moveTo>
                  <a:pt x="1282382" y="4478338"/>
                </a:moveTo>
                <a:cubicBezTo>
                  <a:pt x="1240473" y="4520248"/>
                  <a:pt x="1240473" y="4588193"/>
                  <a:pt x="1282382" y="4629468"/>
                </a:cubicBezTo>
                <a:cubicBezTo>
                  <a:pt x="1324293" y="4671378"/>
                  <a:pt x="1392238" y="4671378"/>
                  <a:pt x="1433513" y="4629468"/>
                </a:cubicBezTo>
                <a:cubicBezTo>
                  <a:pt x="1475423" y="4587558"/>
                  <a:pt x="1475423" y="4519613"/>
                  <a:pt x="1433513" y="4478338"/>
                </a:cubicBezTo>
                <a:cubicBezTo>
                  <a:pt x="1391603" y="4437063"/>
                  <a:pt x="1323657" y="4437063"/>
                  <a:pt x="1282382" y="4478338"/>
                </a:cubicBezTo>
                <a:close/>
                <a:moveTo>
                  <a:pt x="3633788" y="2523172"/>
                </a:moveTo>
                <a:lnTo>
                  <a:pt x="3186748" y="2970213"/>
                </a:lnTo>
                <a:cubicBezTo>
                  <a:pt x="3144838" y="3012122"/>
                  <a:pt x="3144838" y="3080068"/>
                  <a:pt x="3186748" y="3121343"/>
                </a:cubicBezTo>
                <a:cubicBezTo>
                  <a:pt x="3228658" y="3163253"/>
                  <a:pt x="3296603" y="3163253"/>
                  <a:pt x="3337878" y="3121343"/>
                </a:cubicBezTo>
                <a:lnTo>
                  <a:pt x="3784918" y="2674303"/>
                </a:lnTo>
                <a:cubicBezTo>
                  <a:pt x="3826828" y="2632393"/>
                  <a:pt x="3826828" y="2564447"/>
                  <a:pt x="3784918" y="2523172"/>
                </a:cubicBezTo>
                <a:cubicBezTo>
                  <a:pt x="3743643" y="2481897"/>
                  <a:pt x="3675698" y="2481897"/>
                  <a:pt x="3633788" y="2523172"/>
                </a:cubicBezTo>
                <a:close/>
                <a:moveTo>
                  <a:pt x="3370898" y="2541588"/>
                </a:moveTo>
                <a:cubicBezTo>
                  <a:pt x="3328988" y="2499678"/>
                  <a:pt x="3261043" y="2499678"/>
                  <a:pt x="3219768" y="2541588"/>
                </a:cubicBezTo>
                <a:lnTo>
                  <a:pt x="3054033" y="2707322"/>
                </a:lnTo>
                <a:cubicBezTo>
                  <a:pt x="3012123" y="2749233"/>
                  <a:pt x="2944178" y="2749233"/>
                  <a:pt x="2902903" y="2707322"/>
                </a:cubicBezTo>
                <a:cubicBezTo>
                  <a:pt x="2860993" y="2665413"/>
                  <a:pt x="2860993" y="2597468"/>
                  <a:pt x="2902903" y="2556193"/>
                </a:cubicBezTo>
                <a:lnTo>
                  <a:pt x="3704908" y="1754188"/>
                </a:lnTo>
                <a:cubicBezTo>
                  <a:pt x="3746818" y="1712277"/>
                  <a:pt x="3746818" y="1644333"/>
                  <a:pt x="3704908" y="1603058"/>
                </a:cubicBezTo>
                <a:cubicBezTo>
                  <a:pt x="3662998" y="1561148"/>
                  <a:pt x="3595053" y="1561148"/>
                  <a:pt x="3553778" y="1603058"/>
                </a:cubicBezTo>
                <a:lnTo>
                  <a:pt x="3494088" y="1662748"/>
                </a:lnTo>
                <a:cubicBezTo>
                  <a:pt x="3452178" y="1704658"/>
                  <a:pt x="3384233" y="1704658"/>
                  <a:pt x="3342958" y="1662748"/>
                </a:cubicBezTo>
                <a:cubicBezTo>
                  <a:pt x="3301048" y="1620838"/>
                  <a:pt x="3233103" y="1620838"/>
                  <a:pt x="3191828" y="1662748"/>
                </a:cubicBezTo>
                <a:lnTo>
                  <a:pt x="3026093" y="1828483"/>
                </a:lnTo>
                <a:cubicBezTo>
                  <a:pt x="2984183" y="1870392"/>
                  <a:pt x="2916238" y="1870392"/>
                  <a:pt x="2874963" y="1828483"/>
                </a:cubicBezTo>
                <a:cubicBezTo>
                  <a:pt x="2833688" y="1786573"/>
                  <a:pt x="2833053" y="1718627"/>
                  <a:pt x="2874963" y="1677352"/>
                </a:cubicBezTo>
                <a:lnTo>
                  <a:pt x="3040698" y="1511617"/>
                </a:lnTo>
                <a:cubicBezTo>
                  <a:pt x="3082608" y="1469708"/>
                  <a:pt x="3082608" y="1401763"/>
                  <a:pt x="3040698" y="1360488"/>
                </a:cubicBezTo>
                <a:cubicBezTo>
                  <a:pt x="2998788" y="1318577"/>
                  <a:pt x="2930843" y="1318577"/>
                  <a:pt x="2889568" y="1360488"/>
                </a:cubicBezTo>
                <a:lnTo>
                  <a:pt x="2437448" y="1812608"/>
                </a:lnTo>
                <a:cubicBezTo>
                  <a:pt x="2395538" y="1854517"/>
                  <a:pt x="2327593" y="1854517"/>
                  <a:pt x="2286318" y="1812608"/>
                </a:cubicBezTo>
                <a:cubicBezTo>
                  <a:pt x="2244408" y="1770698"/>
                  <a:pt x="2244408" y="1702752"/>
                  <a:pt x="2286318" y="1661477"/>
                </a:cubicBezTo>
                <a:lnTo>
                  <a:pt x="2848293" y="1099502"/>
                </a:lnTo>
                <a:cubicBezTo>
                  <a:pt x="2890203" y="1057592"/>
                  <a:pt x="2890203" y="989648"/>
                  <a:pt x="2848293" y="948373"/>
                </a:cubicBezTo>
                <a:cubicBezTo>
                  <a:pt x="2806383" y="907098"/>
                  <a:pt x="2738438" y="906463"/>
                  <a:pt x="2697163" y="948373"/>
                </a:cubicBezTo>
                <a:lnTo>
                  <a:pt x="2309813" y="1335723"/>
                </a:lnTo>
                <a:cubicBezTo>
                  <a:pt x="2267903" y="1377633"/>
                  <a:pt x="2199958" y="1377633"/>
                  <a:pt x="2158683" y="1335723"/>
                </a:cubicBezTo>
                <a:cubicBezTo>
                  <a:pt x="2116773" y="1293813"/>
                  <a:pt x="2116773" y="1225867"/>
                  <a:pt x="2158683" y="1184592"/>
                </a:cubicBezTo>
                <a:lnTo>
                  <a:pt x="2930208" y="413068"/>
                </a:lnTo>
                <a:cubicBezTo>
                  <a:pt x="2972118" y="371157"/>
                  <a:pt x="2972118" y="303212"/>
                  <a:pt x="2930208" y="261937"/>
                </a:cubicBezTo>
                <a:cubicBezTo>
                  <a:pt x="2888298" y="220027"/>
                  <a:pt x="2820353" y="220027"/>
                  <a:pt x="2779078" y="261937"/>
                </a:cubicBezTo>
                <a:lnTo>
                  <a:pt x="2278063" y="762952"/>
                </a:lnTo>
                <a:cubicBezTo>
                  <a:pt x="2236153" y="804863"/>
                  <a:pt x="2168208" y="804863"/>
                  <a:pt x="2126933" y="762952"/>
                </a:cubicBezTo>
                <a:cubicBezTo>
                  <a:pt x="2085023" y="721042"/>
                  <a:pt x="2017078" y="721042"/>
                  <a:pt x="1975803" y="762952"/>
                </a:cubicBezTo>
                <a:lnTo>
                  <a:pt x="242253" y="2496503"/>
                </a:lnTo>
                <a:cubicBezTo>
                  <a:pt x="200343" y="2538413"/>
                  <a:pt x="200343" y="2606358"/>
                  <a:pt x="242253" y="2647633"/>
                </a:cubicBezTo>
                <a:cubicBezTo>
                  <a:pt x="284163" y="2689543"/>
                  <a:pt x="352107" y="2689543"/>
                  <a:pt x="393382" y="2647633"/>
                </a:cubicBezTo>
                <a:lnTo>
                  <a:pt x="755332" y="2285683"/>
                </a:lnTo>
                <a:cubicBezTo>
                  <a:pt x="797243" y="2243772"/>
                  <a:pt x="865188" y="2243772"/>
                  <a:pt x="906463" y="2285683"/>
                </a:cubicBezTo>
                <a:cubicBezTo>
                  <a:pt x="948373" y="2327593"/>
                  <a:pt x="948373" y="2395538"/>
                  <a:pt x="906463" y="2436813"/>
                </a:cubicBezTo>
                <a:lnTo>
                  <a:pt x="681038" y="2662238"/>
                </a:lnTo>
                <a:cubicBezTo>
                  <a:pt x="639128" y="2704147"/>
                  <a:pt x="639128" y="2772093"/>
                  <a:pt x="681038" y="2813368"/>
                </a:cubicBezTo>
                <a:cubicBezTo>
                  <a:pt x="722948" y="2854643"/>
                  <a:pt x="724218" y="2921318"/>
                  <a:pt x="684848" y="2961322"/>
                </a:cubicBezTo>
                <a:cubicBezTo>
                  <a:pt x="645478" y="3000693"/>
                  <a:pt x="646748" y="3067368"/>
                  <a:pt x="688657" y="3109278"/>
                </a:cubicBezTo>
                <a:cubicBezTo>
                  <a:pt x="730568" y="3151188"/>
                  <a:pt x="730568" y="3219133"/>
                  <a:pt x="688657" y="3260408"/>
                </a:cubicBezTo>
                <a:lnTo>
                  <a:pt x="564198" y="3384868"/>
                </a:lnTo>
                <a:cubicBezTo>
                  <a:pt x="522288" y="3426778"/>
                  <a:pt x="522288" y="3494722"/>
                  <a:pt x="564198" y="3535997"/>
                </a:cubicBezTo>
                <a:cubicBezTo>
                  <a:pt x="606107" y="3577908"/>
                  <a:pt x="674053" y="3577908"/>
                  <a:pt x="715328" y="3535997"/>
                </a:cubicBezTo>
                <a:lnTo>
                  <a:pt x="1519238" y="2732088"/>
                </a:lnTo>
                <a:cubicBezTo>
                  <a:pt x="1561148" y="2690178"/>
                  <a:pt x="1629093" y="2690178"/>
                  <a:pt x="1670368" y="2732088"/>
                </a:cubicBezTo>
                <a:cubicBezTo>
                  <a:pt x="1712278" y="2773997"/>
                  <a:pt x="1712278" y="2841943"/>
                  <a:pt x="1670368" y="2883218"/>
                </a:cubicBezTo>
                <a:lnTo>
                  <a:pt x="1484948" y="3068638"/>
                </a:lnTo>
                <a:cubicBezTo>
                  <a:pt x="1443038" y="3110547"/>
                  <a:pt x="1443038" y="3178493"/>
                  <a:pt x="1484948" y="3219768"/>
                </a:cubicBezTo>
                <a:cubicBezTo>
                  <a:pt x="1526857" y="3261043"/>
                  <a:pt x="1592898" y="3263583"/>
                  <a:pt x="1631632" y="3224213"/>
                </a:cubicBezTo>
                <a:cubicBezTo>
                  <a:pt x="1671003" y="3184843"/>
                  <a:pt x="1737043" y="3187383"/>
                  <a:pt x="1778318" y="3228658"/>
                </a:cubicBezTo>
                <a:cubicBezTo>
                  <a:pt x="1819593" y="3269933"/>
                  <a:pt x="1820228" y="3338513"/>
                  <a:pt x="1778318" y="3379788"/>
                </a:cubicBezTo>
                <a:lnTo>
                  <a:pt x="1392873" y="3765233"/>
                </a:lnTo>
                <a:cubicBezTo>
                  <a:pt x="1350963" y="3807143"/>
                  <a:pt x="1350963" y="3875088"/>
                  <a:pt x="1392873" y="3916363"/>
                </a:cubicBezTo>
                <a:cubicBezTo>
                  <a:pt x="1434782" y="3957638"/>
                  <a:pt x="1502728" y="3958272"/>
                  <a:pt x="1544003" y="3916363"/>
                </a:cubicBezTo>
                <a:lnTo>
                  <a:pt x="1864678" y="3595688"/>
                </a:lnTo>
                <a:cubicBezTo>
                  <a:pt x="1906588" y="3553778"/>
                  <a:pt x="1974532" y="3553778"/>
                  <a:pt x="2015807" y="3595688"/>
                </a:cubicBezTo>
                <a:cubicBezTo>
                  <a:pt x="2057082" y="3637597"/>
                  <a:pt x="2057718" y="3705543"/>
                  <a:pt x="2015807" y="3746818"/>
                </a:cubicBezTo>
                <a:lnTo>
                  <a:pt x="1959928" y="3802697"/>
                </a:lnTo>
                <a:cubicBezTo>
                  <a:pt x="1918018" y="3844608"/>
                  <a:pt x="1918018" y="3912553"/>
                  <a:pt x="1959928" y="3953828"/>
                </a:cubicBezTo>
                <a:cubicBezTo>
                  <a:pt x="2001838" y="3995103"/>
                  <a:pt x="2069782" y="3995738"/>
                  <a:pt x="2111058" y="3953828"/>
                </a:cubicBezTo>
                <a:lnTo>
                  <a:pt x="3372168" y="2692718"/>
                </a:lnTo>
                <a:cubicBezTo>
                  <a:pt x="3412173" y="2651443"/>
                  <a:pt x="3412173" y="2582863"/>
                  <a:pt x="3370898" y="2541588"/>
                </a:cubicBezTo>
                <a:close/>
                <a:moveTo>
                  <a:pt x="1747203" y="4013518"/>
                </a:moveTo>
                <a:lnTo>
                  <a:pt x="1493203" y="4267518"/>
                </a:lnTo>
                <a:cubicBezTo>
                  <a:pt x="1451293" y="4309428"/>
                  <a:pt x="1451293" y="4377373"/>
                  <a:pt x="1493203" y="4418648"/>
                </a:cubicBezTo>
                <a:cubicBezTo>
                  <a:pt x="1535113" y="4459923"/>
                  <a:pt x="1603057" y="4460558"/>
                  <a:pt x="1644332" y="4418648"/>
                </a:cubicBezTo>
                <a:lnTo>
                  <a:pt x="1898332" y="4164647"/>
                </a:lnTo>
                <a:cubicBezTo>
                  <a:pt x="1940243" y="4122738"/>
                  <a:pt x="1940243" y="4054793"/>
                  <a:pt x="1898332" y="4013518"/>
                </a:cubicBezTo>
                <a:cubicBezTo>
                  <a:pt x="1856423" y="3972243"/>
                  <a:pt x="1788478" y="3972243"/>
                  <a:pt x="1747203" y="40135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 name="Google Shape;69;p13"/>
          <p:cNvSpPr txBox="1"/>
          <p:nvPr>
            <p:ph idx="1" type="body"/>
          </p:nvPr>
        </p:nvSpPr>
        <p:spPr>
          <a:xfrm>
            <a:off x="457200" y="4406305"/>
            <a:ext cx="8229600" cy="244800"/>
          </a:xfrm>
          <a:prstGeom prst="rect">
            <a:avLst/>
          </a:prstGeom>
          <a:noFill/>
          <a:ln>
            <a:noFill/>
          </a:ln>
        </p:spPr>
        <p:txBody>
          <a:bodyPr anchorCtr="0" anchor="t" bIns="0" lIns="0" spcFirstLastPara="1" rIns="0" wrap="square" tIns="0">
            <a:noAutofit/>
          </a:bodyPr>
          <a:lstStyle>
            <a:lvl1pPr indent="-228600" lvl="0" marL="457200" algn="ctr">
              <a:lnSpc>
                <a:spcPct val="115000"/>
              </a:lnSpc>
              <a:spcBef>
                <a:spcPts val="0"/>
              </a:spcBef>
              <a:spcAft>
                <a:spcPts val="0"/>
              </a:spcAft>
              <a:buSzPts val="1800"/>
              <a:buNone/>
              <a:defRPr sz="1800"/>
            </a:lvl1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70" name="Shape 70"/>
        <p:cNvGrpSpPr/>
        <p:nvPr/>
      </p:nvGrpSpPr>
      <p:grpSpPr>
        <a:xfrm>
          <a:off x="0" y="0"/>
          <a:ext cx="0" cy="0"/>
          <a:chOff x="0" y="0"/>
          <a:chExt cx="0" cy="0"/>
        </a:xfrm>
      </p:grpSpPr>
      <p:sp>
        <p:nvSpPr>
          <p:cNvPr id="71" name="Google Shape;71;p1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2" name="Google Shape;72;p1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3" name="Google Shape;73;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2" name="Shape 12"/>
        <p:cNvGrpSpPr/>
        <p:nvPr/>
      </p:nvGrpSpPr>
      <p:grpSpPr>
        <a:xfrm>
          <a:off x="0" y="0"/>
          <a:ext cx="0" cy="0"/>
          <a:chOff x="0" y="0"/>
          <a:chExt cx="0" cy="0"/>
        </a:xfrm>
      </p:grpSpPr>
      <p:sp>
        <p:nvSpPr>
          <p:cNvPr id="13" name="Google Shape;13;p3"/>
          <p:cNvSpPr/>
          <p:nvPr/>
        </p:nvSpPr>
        <p:spPr>
          <a:xfrm>
            <a:off x="8608500" y="4608000"/>
            <a:ext cx="383100" cy="383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
          <p:cNvSpPr txBox="1"/>
          <p:nvPr>
            <p:ph idx="12" type="sldNum"/>
          </p:nvPr>
        </p:nvSpPr>
        <p:spPr>
          <a:xfrm>
            <a:off x="8608500" y="4608050"/>
            <a:ext cx="383100" cy="383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1pPr>
            <a:lvl2pPr indent="0" lvl="1"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2pPr>
            <a:lvl3pPr indent="0" lvl="2"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3pPr>
            <a:lvl4pPr indent="0" lvl="3"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4pPr>
            <a:lvl5pPr indent="0" lvl="4"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5pPr>
            <a:lvl6pPr indent="0" lvl="5"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6pPr>
            <a:lvl7pPr indent="0" lvl="6"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7pPr>
            <a:lvl8pPr indent="0" lvl="7"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8pPr>
            <a:lvl9pPr indent="0" lvl="8"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
        <p:nvSpPr>
          <p:cNvPr id="15" name="Google Shape;15;p3"/>
          <p:cNvSpPr/>
          <p:nvPr/>
        </p:nvSpPr>
        <p:spPr>
          <a:xfrm>
            <a:off x="6015501" y="-974487"/>
            <a:ext cx="3957675" cy="4474464"/>
          </a:xfrm>
          <a:custGeom>
            <a:rect b="b" l="l" r="r" t="t"/>
            <a:pathLst>
              <a:path extrusionOk="0" h="4660900" w="4122578">
                <a:moveTo>
                  <a:pt x="31432" y="2701608"/>
                </a:moveTo>
                <a:cubicBezTo>
                  <a:pt x="-10477" y="2743518"/>
                  <a:pt x="-10477" y="2811463"/>
                  <a:pt x="31432" y="2852738"/>
                </a:cubicBezTo>
                <a:cubicBezTo>
                  <a:pt x="73343" y="2894013"/>
                  <a:pt x="141288" y="2894647"/>
                  <a:pt x="182563" y="2852738"/>
                </a:cubicBezTo>
                <a:cubicBezTo>
                  <a:pt x="224473" y="2810828"/>
                  <a:pt x="224473" y="2742883"/>
                  <a:pt x="182563" y="2701608"/>
                </a:cubicBezTo>
                <a:cubicBezTo>
                  <a:pt x="140653" y="2660333"/>
                  <a:pt x="73343" y="2660333"/>
                  <a:pt x="31432" y="2701608"/>
                </a:cubicBezTo>
                <a:close/>
                <a:moveTo>
                  <a:pt x="1832293" y="796608"/>
                </a:moveTo>
                <a:lnTo>
                  <a:pt x="2011363" y="617538"/>
                </a:lnTo>
                <a:cubicBezTo>
                  <a:pt x="2053273" y="575627"/>
                  <a:pt x="2053273" y="507682"/>
                  <a:pt x="2011363" y="466407"/>
                </a:cubicBezTo>
                <a:cubicBezTo>
                  <a:pt x="1969453" y="424498"/>
                  <a:pt x="1901507" y="424498"/>
                  <a:pt x="1860232" y="466407"/>
                </a:cubicBezTo>
                <a:lnTo>
                  <a:pt x="1681163" y="645477"/>
                </a:lnTo>
                <a:cubicBezTo>
                  <a:pt x="1639253" y="687388"/>
                  <a:pt x="1639253" y="755333"/>
                  <a:pt x="1681163" y="796608"/>
                </a:cubicBezTo>
                <a:cubicBezTo>
                  <a:pt x="1722438" y="838517"/>
                  <a:pt x="1790382" y="838517"/>
                  <a:pt x="1832293" y="796608"/>
                </a:cubicBezTo>
                <a:close/>
                <a:moveTo>
                  <a:pt x="3098483" y="1148398"/>
                </a:moveTo>
                <a:cubicBezTo>
                  <a:pt x="3056573" y="1190308"/>
                  <a:pt x="3056573" y="1258252"/>
                  <a:pt x="3098483" y="1299527"/>
                </a:cubicBezTo>
                <a:cubicBezTo>
                  <a:pt x="3140393" y="1341438"/>
                  <a:pt x="3208338" y="1341438"/>
                  <a:pt x="3249613" y="1299527"/>
                </a:cubicBezTo>
                <a:cubicBezTo>
                  <a:pt x="3291523" y="1257617"/>
                  <a:pt x="3291523" y="1189673"/>
                  <a:pt x="3249613" y="1148398"/>
                </a:cubicBezTo>
                <a:cubicBezTo>
                  <a:pt x="3208338" y="1107123"/>
                  <a:pt x="3140393" y="1107123"/>
                  <a:pt x="3098483" y="1148398"/>
                </a:cubicBezTo>
                <a:close/>
                <a:moveTo>
                  <a:pt x="3156268" y="182562"/>
                </a:moveTo>
                <a:cubicBezTo>
                  <a:pt x="3198178" y="140652"/>
                  <a:pt x="3198178" y="72707"/>
                  <a:pt x="3156268" y="31432"/>
                </a:cubicBezTo>
                <a:cubicBezTo>
                  <a:pt x="3114358" y="-10477"/>
                  <a:pt x="3046413" y="-10477"/>
                  <a:pt x="3005138" y="31432"/>
                </a:cubicBezTo>
                <a:cubicBezTo>
                  <a:pt x="2963228" y="73342"/>
                  <a:pt x="2963228" y="141287"/>
                  <a:pt x="3005138" y="182562"/>
                </a:cubicBezTo>
                <a:cubicBezTo>
                  <a:pt x="3046413" y="224473"/>
                  <a:pt x="3114358" y="224473"/>
                  <a:pt x="3156268" y="182562"/>
                </a:cubicBezTo>
                <a:close/>
                <a:moveTo>
                  <a:pt x="1052513" y="1575752"/>
                </a:moveTo>
                <a:lnTo>
                  <a:pt x="1624648" y="1003617"/>
                </a:lnTo>
                <a:cubicBezTo>
                  <a:pt x="1666557" y="961708"/>
                  <a:pt x="1666557" y="893763"/>
                  <a:pt x="1624648" y="852488"/>
                </a:cubicBezTo>
                <a:cubicBezTo>
                  <a:pt x="1582738" y="811213"/>
                  <a:pt x="1514793" y="810577"/>
                  <a:pt x="1473518" y="852488"/>
                </a:cubicBezTo>
                <a:lnTo>
                  <a:pt x="901382" y="1424623"/>
                </a:lnTo>
                <a:cubicBezTo>
                  <a:pt x="859473" y="1466533"/>
                  <a:pt x="859473" y="1534477"/>
                  <a:pt x="901382" y="1575752"/>
                </a:cubicBezTo>
                <a:cubicBezTo>
                  <a:pt x="943293" y="1617663"/>
                  <a:pt x="1011238" y="1617663"/>
                  <a:pt x="1052513" y="1575752"/>
                </a:cubicBezTo>
                <a:close/>
                <a:moveTo>
                  <a:pt x="4091623" y="1215073"/>
                </a:moveTo>
                <a:cubicBezTo>
                  <a:pt x="4049713" y="1173163"/>
                  <a:pt x="3981768" y="1173163"/>
                  <a:pt x="3940493" y="1215073"/>
                </a:cubicBezTo>
                <a:lnTo>
                  <a:pt x="3767773" y="1387792"/>
                </a:lnTo>
                <a:cubicBezTo>
                  <a:pt x="3725863" y="1429702"/>
                  <a:pt x="3725863" y="1497648"/>
                  <a:pt x="3767773" y="1538923"/>
                </a:cubicBezTo>
                <a:cubicBezTo>
                  <a:pt x="3809683" y="1580833"/>
                  <a:pt x="3877628" y="1580833"/>
                  <a:pt x="3918903" y="1538923"/>
                </a:cubicBezTo>
                <a:lnTo>
                  <a:pt x="4091623" y="1366202"/>
                </a:lnTo>
                <a:cubicBezTo>
                  <a:pt x="4132898" y="1324927"/>
                  <a:pt x="4132898" y="1256983"/>
                  <a:pt x="4091623" y="1215073"/>
                </a:cubicBezTo>
                <a:close/>
                <a:moveTo>
                  <a:pt x="1282382" y="4478338"/>
                </a:moveTo>
                <a:cubicBezTo>
                  <a:pt x="1240473" y="4520248"/>
                  <a:pt x="1240473" y="4588193"/>
                  <a:pt x="1282382" y="4629468"/>
                </a:cubicBezTo>
                <a:cubicBezTo>
                  <a:pt x="1324293" y="4671378"/>
                  <a:pt x="1392238" y="4671378"/>
                  <a:pt x="1433513" y="4629468"/>
                </a:cubicBezTo>
                <a:cubicBezTo>
                  <a:pt x="1475423" y="4587558"/>
                  <a:pt x="1475423" y="4519613"/>
                  <a:pt x="1433513" y="4478338"/>
                </a:cubicBezTo>
                <a:cubicBezTo>
                  <a:pt x="1391603" y="4437063"/>
                  <a:pt x="1323657" y="4437063"/>
                  <a:pt x="1282382" y="4478338"/>
                </a:cubicBezTo>
                <a:close/>
                <a:moveTo>
                  <a:pt x="3633788" y="2523172"/>
                </a:moveTo>
                <a:lnTo>
                  <a:pt x="3186748" y="2970213"/>
                </a:lnTo>
                <a:cubicBezTo>
                  <a:pt x="3144838" y="3012122"/>
                  <a:pt x="3144838" y="3080068"/>
                  <a:pt x="3186748" y="3121343"/>
                </a:cubicBezTo>
                <a:cubicBezTo>
                  <a:pt x="3228658" y="3163253"/>
                  <a:pt x="3296603" y="3163253"/>
                  <a:pt x="3337878" y="3121343"/>
                </a:cubicBezTo>
                <a:lnTo>
                  <a:pt x="3784918" y="2674303"/>
                </a:lnTo>
                <a:cubicBezTo>
                  <a:pt x="3826828" y="2632393"/>
                  <a:pt x="3826828" y="2564447"/>
                  <a:pt x="3784918" y="2523172"/>
                </a:cubicBezTo>
                <a:cubicBezTo>
                  <a:pt x="3743643" y="2481897"/>
                  <a:pt x="3675698" y="2481897"/>
                  <a:pt x="3633788" y="2523172"/>
                </a:cubicBezTo>
                <a:close/>
                <a:moveTo>
                  <a:pt x="3370898" y="2541588"/>
                </a:moveTo>
                <a:cubicBezTo>
                  <a:pt x="3328988" y="2499678"/>
                  <a:pt x="3261043" y="2499678"/>
                  <a:pt x="3219768" y="2541588"/>
                </a:cubicBezTo>
                <a:lnTo>
                  <a:pt x="3054033" y="2707322"/>
                </a:lnTo>
                <a:cubicBezTo>
                  <a:pt x="3012123" y="2749233"/>
                  <a:pt x="2944178" y="2749233"/>
                  <a:pt x="2902903" y="2707322"/>
                </a:cubicBezTo>
                <a:cubicBezTo>
                  <a:pt x="2860993" y="2665413"/>
                  <a:pt x="2860993" y="2597468"/>
                  <a:pt x="2902903" y="2556193"/>
                </a:cubicBezTo>
                <a:lnTo>
                  <a:pt x="3704908" y="1754188"/>
                </a:lnTo>
                <a:cubicBezTo>
                  <a:pt x="3746818" y="1712277"/>
                  <a:pt x="3746818" y="1644333"/>
                  <a:pt x="3704908" y="1603058"/>
                </a:cubicBezTo>
                <a:cubicBezTo>
                  <a:pt x="3662998" y="1561148"/>
                  <a:pt x="3595053" y="1561148"/>
                  <a:pt x="3553778" y="1603058"/>
                </a:cubicBezTo>
                <a:lnTo>
                  <a:pt x="3494088" y="1662748"/>
                </a:lnTo>
                <a:cubicBezTo>
                  <a:pt x="3452178" y="1704658"/>
                  <a:pt x="3384233" y="1704658"/>
                  <a:pt x="3342958" y="1662748"/>
                </a:cubicBezTo>
                <a:cubicBezTo>
                  <a:pt x="3301048" y="1620838"/>
                  <a:pt x="3233103" y="1620838"/>
                  <a:pt x="3191828" y="1662748"/>
                </a:cubicBezTo>
                <a:lnTo>
                  <a:pt x="3026093" y="1828483"/>
                </a:lnTo>
                <a:cubicBezTo>
                  <a:pt x="2984183" y="1870392"/>
                  <a:pt x="2916238" y="1870392"/>
                  <a:pt x="2874963" y="1828483"/>
                </a:cubicBezTo>
                <a:cubicBezTo>
                  <a:pt x="2833688" y="1786573"/>
                  <a:pt x="2833053" y="1718627"/>
                  <a:pt x="2874963" y="1677352"/>
                </a:cubicBezTo>
                <a:lnTo>
                  <a:pt x="3040698" y="1511617"/>
                </a:lnTo>
                <a:cubicBezTo>
                  <a:pt x="3082608" y="1469708"/>
                  <a:pt x="3082608" y="1401763"/>
                  <a:pt x="3040698" y="1360488"/>
                </a:cubicBezTo>
                <a:cubicBezTo>
                  <a:pt x="2998788" y="1318577"/>
                  <a:pt x="2930843" y="1318577"/>
                  <a:pt x="2889568" y="1360488"/>
                </a:cubicBezTo>
                <a:lnTo>
                  <a:pt x="2437448" y="1812608"/>
                </a:lnTo>
                <a:cubicBezTo>
                  <a:pt x="2395538" y="1854517"/>
                  <a:pt x="2327593" y="1854517"/>
                  <a:pt x="2286318" y="1812608"/>
                </a:cubicBezTo>
                <a:cubicBezTo>
                  <a:pt x="2244408" y="1770698"/>
                  <a:pt x="2244408" y="1702752"/>
                  <a:pt x="2286318" y="1661477"/>
                </a:cubicBezTo>
                <a:lnTo>
                  <a:pt x="2848293" y="1099502"/>
                </a:lnTo>
                <a:cubicBezTo>
                  <a:pt x="2890203" y="1057592"/>
                  <a:pt x="2890203" y="989648"/>
                  <a:pt x="2848293" y="948373"/>
                </a:cubicBezTo>
                <a:cubicBezTo>
                  <a:pt x="2806383" y="907098"/>
                  <a:pt x="2738438" y="906463"/>
                  <a:pt x="2697163" y="948373"/>
                </a:cubicBezTo>
                <a:lnTo>
                  <a:pt x="2309813" y="1335723"/>
                </a:lnTo>
                <a:cubicBezTo>
                  <a:pt x="2267903" y="1377633"/>
                  <a:pt x="2199958" y="1377633"/>
                  <a:pt x="2158683" y="1335723"/>
                </a:cubicBezTo>
                <a:cubicBezTo>
                  <a:pt x="2116773" y="1293813"/>
                  <a:pt x="2116773" y="1225867"/>
                  <a:pt x="2158683" y="1184592"/>
                </a:cubicBezTo>
                <a:lnTo>
                  <a:pt x="2930208" y="413068"/>
                </a:lnTo>
                <a:cubicBezTo>
                  <a:pt x="2972118" y="371157"/>
                  <a:pt x="2972118" y="303212"/>
                  <a:pt x="2930208" y="261937"/>
                </a:cubicBezTo>
                <a:cubicBezTo>
                  <a:pt x="2888298" y="220027"/>
                  <a:pt x="2820353" y="220027"/>
                  <a:pt x="2779078" y="261937"/>
                </a:cubicBezTo>
                <a:lnTo>
                  <a:pt x="2278063" y="762952"/>
                </a:lnTo>
                <a:cubicBezTo>
                  <a:pt x="2236153" y="804863"/>
                  <a:pt x="2168208" y="804863"/>
                  <a:pt x="2126933" y="762952"/>
                </a:cubicBezTo>
                <a:cubicBezTo>
                  <a:pt x="2085023" y="721042"/>
                  <a:pt x="2017078" y="721042"/>
                  <a:pt x="1975803" y="762952"/>
                </a:cubicBezTo>
                <a:lnTo>
                  <a:pt x="242253" y="2496503"/>
                </a:lnTo>
                <a:cubicBezTo>
                  <a:pt x="200343" y="2538413"/>
                  <a:pt x="200343" y="2606358"/>
                  <a:pt x="242253" y="2647633"/>
                </a:cubicBezTo>
                <a:cubicBezTo>
                  <a:pt x="284163" y="2689543"/>
                  <a:pt x="352107" y="2689543"/>
                  <a:pt x="393382" y="2647633"/>
                </a:cubicBezTo>
                <a:lnTo>
                  <a:pt x="755332" y="2285683"/>
                </a:lnTo>
                <a:cubicBezTo>
                  <a:pt x="797243" y="2243772"/>
                  <a:pt x="865188" y="2243772"/>
                  <a:pt x="906463" y="2285683"/>
                </a:cubicBezTo>
                <a:cubicBezTo>
                  <a:pt x="948373" y="2327593"/>
                  <a:pt x="948373" y="2395538"/>
                  <a:pt x="906463" y="2436813"/>
                </a:cubicBezTo>
                <a:lnTo>
                  <a:pt x="681038" y="2662238"/>
                </a:lnTo>
                <a:cubicBezTo>
                  <a:pt x="639128" y="2704147"/>
                  <a:pt x="639128" y="2772093"/>
                  <a:pt x="681038" y="2813368"/>
                </a:cubicBezTo>
                <a:cubicBezTo>
                  <a:pt x="722948" y="2854643"/>
                  <a:pt x="724218" y="2921318"/>
                  <a:pt x="684848" y="2961322"/>
                </a:cubicBezTo>
                <a:cubicBezTo>
                  <a:pt x="645478" y="3000693"/>
                  <a:pt x="646748" y="3067368"/>
                  <a:pt x="688657" y="3109278"/>
                </a:cubicBezTo>
                <a:cubicBezTo>
                  <a:pt x="730568" y="3151188"/>
                  <a:pt x="730568" y="3219133"/>
                  <a:pt x="688657" y="3260408"/>
                </a:cubicBezTo>
                <a:lnTo>
                  <a:pt x="564198" y="3384868"/>
                </a:lnTo>
                <a:cubicBezTo>
                  <a:pt x="522288" y="3426778"/>
                  <a:pt x="522288" y="3494722"/>
                  <a:pt x="564198" y="3535997"/>
                </a:cubicBezTo>
                <a:cubicBezTo>
                  <a:pt x="606107" y="3577908"/>
                  <a:pt x="674053" y="3577908"/>
                  <a:pt x="715328" y="3535997"/>
                </a:cubicBezTo>
                <a:lnTo>
                  <a:pt x="1519238" y="2732088"/>
                </a:lnTo>
                <a:cubicBezTo>
                  <a:pt x="1561148" y="2690178"/>
                  <a:pt x="1629093" y="2690178"/>
                  <a:pt x="1670368" y="2732088"/>
                </a:cubicBezTo>
                <a:cubicBezTo>
                  <a:pt x="1712278" y="2773997"/>
                  <a:pt x="1712278" y="2841943"/>
                  <a:pt x="1670368" y="2883218"/>
                </a:cubicBezTo>
                <a:lnTo>
                  <a:pt x="1484948" y="3068638"/>
                </a:lnTo>
                <a:cubicBezTo>
                  <a:pt x="1443038" y="3110547"/>
                  <a:pt x="1443038" y="3178493"/>
                  <a:pt x="1484948" y="3219768"/>
                </a:cubicBezTo>
                <a:cubicBezTo>
                  <a:pt x="1526857" y="3261043"/>
                  <a:pt x="1592898" y="3263583"/>
                  <a:pt x="1631632" y="3224213"/>
                </a:cubicBezTo>
                <a:cubicBezTo>
                  <a:pt x="1671003" y="3184843"/>
                  <a:pt x="1737043" y="3187383"/>
                  <a:pt x="1778318" y="3228658"/>
                </a:cubicBezTo>
                <a:cubicBezTo>
                  <a:pt x="1819593" y="3269933"/>
                  <a:pt x="1820228" y="3338513"/>
                  <a:pt x="1778318" y="3379788"/>
                </a:cubicBezTo>
                <a:lnTo>
                  <a:pt x="1392873" y="3765233"/>
                </a:lnTo>
                <a:cubicBezTo>
                  <a:pt x="1350963" y="3807143"/>
                  <a:pt x="1350963" y="3875088"/>
                  <a:pt x="1392873" y="3916363"/>
                </a:cubicBezTo>
                <a:cubicBezTo>
                  <a:pt x="1434782" y="3957638"/>
                  <a:pt x="1502728" y="3958272"/>
                  <a:pt x="1544003" y="3916363"/>
                </a:cubicBezTo>
                <a:lnTo>
                  <a:pt x="1864678" y="3595688"/>
                </a:lnTo>
                <a:cubicBezTo>
                  <a:pt x="1906588" y="3553778"/>
                  <a:pt x="1974532" y="3553778"/>
                  <a:pt x="2015807" y="3595688"/>
                </a:cubicBezTo>
                <a:cubicBezTo>
                  <a:pt x="2057082" y="3637597"/>
                  <a:pt x="2057718" y="3705543"/>
                  <a:pt x="2015807" y="3746818"/>
                </a:cubicBezTo>
                <a:lnTo>
                  <a:pt x="1959928" y="3802697"/>
                </a:lnTo>
                <a:cubicBezTo>
                  <a:pt x="1918018" y="3844608"/>
                  <a:pt x="1918018" y="3912553"/>
                  <a:pt x="1959928" y="3953828"/>
                </a:cubicBezTo>
                <a:cubicBezTo>
                  <a:pt x="2001838" y="3995103"/>
                  <a:pt x="2069782" y="3995738"/>
                  <a:pt x="2111058" y="3953828"/>
                </a:cubicBezTo>
                <a:lnTo>
                  <a:pt x="3372168" y="2692718"/>
                </a:lnTo>
                <a:cubicBezTo>
                  <a:pt x="3412173" y="2651443"/>
                  <a:pt x="3412173" y="2582863"/>
                  <a:pt x="3370898" y="2541588"/>
                </a:cubicBezTo>
                <a:close/>
                <a:moveTo>
                  <a:pt x="1747203" y="4013518"/>
                </a:moveTo>
                <a:lnTo>
                  <a:pt x="1493203" y="4267518"/>
                </a:lnTo>
                <a:cubicBezTo>
                  <a:pt x="1451293" y="4309428"/>
                  <a:pt x="1451293" y="4377373"/>
                  <a:pt x="1493203" y="4418648"/>
                </a:cubicBezTo>
                <a:cubicBezTo>
                  <a:pt x="1535113" y="4459923"/>
                  <a:pt x="1603057" y="4460558"/>
                  <a:pt x="1644332" y="4418648"/>
                </a:cubicBezTo>
                <a:lnTo>
                  <a:pt x="1898332" y="4164647"/>
                </a:lnTo>
                <a:cubicBezTo>
                  <a:pt x="1940243" y="4122738"/>
                  <a:pt x="1940243" y="4054793"/>
                  <a:pt x="1898332" y="4013518"/>
                </a:cubicBezTo>
                <a:cubicBezTo>
                  <a:pt x="1856423" y="3972243"/>
                  <a:pt x="1788478" y="3972243"/>
                  <a:pt x="1747203" y="40135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 name="Google Shape;16;p3"/>
          <p:cNvSpPr txBox="1"/>
          <p:nvPr>
            <p:ph type="title"/>
          </p:nvPr>
        </p:nvSpPr>
        <p:spPr>
          <a:xfrm>
            <a:off x="855300" y="836000"/>
            <a:ext cx="74334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17" name="Google Shape;17;p3"/>
          <p:cNvSpPr txBox="1"/>
          <p:nvPr>
            <p:ph idx="1" type="body"/>
          </p:nvPr>
        </p:nvSpPr>
        <p:spPr>
          <a:xfrm>
            <a:off x="855275" y="1353950"/>
            <a:ext cx="3473100" cy="32973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60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
        <p:nvSpPr>
          <p:cNvPr id="18" name="Google Shape;18;p3"/>
          <p:cNvSpPr txBox="1"/>
          <p:nvPr>
            <p:ph idx="2" type="body"/>
          </p:nvPr>
        </p:nvSpPr>
        <p:spPr>
          <a:xfrm>
            <a:off x="4815599" y="1353950"/>
            <a:ext cx="3473100" cy="32973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60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p:cSld name="TITLE_AND_BODY_1">
    <p:bg>
      <p:bgPr>
        <a:solidFill>
          <a:schemeClr val="lt2"/>
        </a:solidFill>
      </p:bgPr>
    </p:bg>
    <p:spTree>
      <p:nvGrpSpPr>
        <p:cNvPr id="19" name="Shape 19"/>
        <p:cNvGrpSpPr/>
        <p:nvPr/>
      </p:nvGrpSpPr>
      <p:grpSpPr>
        <a:xfrm>
          <a:off x="0" y="0"/>
          <a:ext cx="0" cy="0"/>
          <a:chOff x="0" y="0"/>
          <a:chExt cx="0" cy="0"/>
        </a:xfrm>
      </p:grpSpPr>
      <p:sp>
        <p:nvSpPr>
          <p:cNvPr id="20" name="Google Shape;20;p4"/>
          <p:cNvSpPr/>
          <p:nvPr/>
        </p:nvSpPr>
        <p:spPr>
          <a:xfrm>
            <a:off x="0" y="0"/>
            <a:ext cx="9144000" cy="5143500"/>
          </a:xfrm>
          <a:custGeom>
            <a:rect b="b" l="l" r="r" t="t"/>
            <a:pathLst>
              <a:path extrusionOk="0" h="6858000" w="12192000">
                <a:moveTo>
                  <a:pt x="11878310" y="0"/>
                </a:moveTo>
                <a:lnTo>
                  <a:pt x="11441430" y="436880"/>
                </a:lnTo>
                <a:cubicBezTo>
                  <a:pt x="11341735" y="536575"/>
                  <a:pt x="11341735" y="699770"/>
                  <a:pt x="11441430" y="799465"/>
                </a:cubicBezTo>
                <a:cubicBezTo>
                  <a:pt x="11541125" y="899160"/>
                  <a:pt x="11704320" y="899160"/>
                  <a:pt x="11804015" y="799465"/>
                </a:cubicBezTo>
                <a:lnTo>
                  <a:pt x="12192000" y="411480"/>
                </a:lnTo>
                <a:lnTo>
                  <a:pt x="12192000" y="0"/>
                </a:lnTo>
                <a:lnTo>
                  <a:pt x="11878310" y="0"/>
                </a:lnTo>
                <a:close/>
                <a:moveTo>
                  <a:pt x="10008870" y="5855970"/>
                </a:moveTo>
                <a:cubicBezTo>
                  <a:pt x="9909175" y="5756275"/>
                  <a:pt x="9909175" y="5593080"/>
                  <a:pt x="10008870" y="5493385"/>
                </a:cubicBezTo>
                <a:lnTo>
                  <a:pt x="10660380" y="4841875"/>
                </a:lnTo>
                <a:cubicBezTo>
                  <a:pt x="10760075" y="4742180"/>
                  <a:pt x="10760075" y="4578985"/>
                  <a:pt x="10660380" y="4479290"/>
                </a:cubicBezTo>
                <a:cubicBezTo>
                  <a:pt x="10560685" y="4379595"/>
                  <a:pt x="10397490" y="4379595"/>
                  <a:pt x="10297795" y="4479290"/>
                </a:cubicBezTo>
                <a:lnTo>
                  <a:pt x="9189085" y="5588000"/>
                </a:lnTo>
                <a:cubicBezTo>
                  <a:pt x="9089390" y="5687695"/>
                  <a:pt x="8926195" y="5687695"/>
                  <a:pt x="8826500" y="5588000"/>
                </a:cubicBezTo>
                <a:cubicBezTo>
                  <a:pt x="8726805" y="5488305"/>
                  <a:pt x="8726805" y="5325110"/>
                  <a:pt x="8826500" y="5225415"/>
                </a:cubicBezTo>
                <a:lnTo>
                  <a:pt x="9175750" y="4876165"/>
                </a:lnTo>
                <a:cubicBezTo>
                  <a:pt x="9275445" y="4776470"/>
                  <a:pt x="9275445" y="4613275"/>
                  <a:pt x="9175750" y="4513580"/>
                </a:cubicBezTo>
                <a:cubicBezTo>
                  <a:pt x="9076055" y="4413885"/>
                  <a:pt x="8912860" y="4413885"/>
                  <a:pt x="8813165" y="4513580"/>
                </a:cubicBezTo>
                <a:lnTo>
                  <a:pt x="7091045" y="6235700"/>
                </a:lnTo>
                <a:cubicBezTo>
                  <a:pt x="6991350" y="6335395"/>
                  <a:pt x="6828156" y="6335395"/>
                  <a:pt x="6728460" y="6235700"/>
                </a:cubicBezTo>
                <a:cubicBezTo>
                  <a:pt x="6628765" y="6136005"/>
                  <a:pt x="6628765" y="5972810"/>
                  <a:pt x="6728460" y="5873115"/>
                </a:cubicBezTo>
                <a:lnTo>
                  <a:pt x="7730490" y="4871085"/>
                </a:lnTo>
                <a:cubicBezTo>
                  <a:pt x="7830185" y="4771390"/>
                  <a:pt x="7830185" y="4608195"/>
                  <a:pt x="7730490" y="4508500"/>
                </a:cubicBezTo>
                <a:cubicBezTo>
                  <a:pt x="7630795" y="4408805"/>
                  <a:pt x="7467600" y="4408805"/>
                  <a:pt x="7367906" y="4508500"/>
                </a:cubicBezTo>
                <a:lnTo>
                  <a:pt x="7264400" y="4612005"/>
                </a:lnTo>
                <a:cubicBezTo>
                  <a:pt x="7164706" y="4711700"/>
                  <a:pt x="7001510" y="4711700"/>
                  <a:pt x="6901815" y="4612005"/>
                </a:cubicBezTo>
                <a:cubicBezTo>
                  <a:pt x="6802120" y="4512310"/>
                  <a:pt x="6802120" y="4349115"/>
                  <a:pt x="6901815" y="4249420"/>
                </a:cubicBezTo>
                <a:lnTo>
                  <a:pt x="7459345" y="3691890"/>
                </a:lnTo>
                <a:cubicBezTo>
                  <a:pt x="7559040" y="3592195"/>
                  <a:pt x="7559040" y="3429000"/>
                  <a:pt x="7459345" y="3329305"/>
                </a:cubicBezTo>
                <a:cubicBezTo>
                  <a:pt x="7359650" y="3229610"/>
                  <a:pt x="7196456" y="3229610"/>
                  <a:pt x="7096760" y="3329305"/>
                </a:cubicBezTo>
                <a:lnTo>
                  <a:pt x="6362065" y="4064000"/>
                </a:lnTo>
                <a:cubicBezTo>
                  <a:pt x="6262370" y="4163695"/>
                  <a:pt x="6099175" y="4163695"/>
                  <a:pt x="5999480" y="4064000"/>
                </a:cubicBezTo>
                <a:cubicBezTo>
                  <a:pt x="5899785" y="3964305"/>
                  <a:pt x="5899785" y="3801110"/>
                  <a:pt x="5999480" y="3701415"/>
                </a:cubicBezTo>
                <a:lnTo>
                  <a:pt x="6907531" y="2793365"/>
                </a:lnTo>
                <a:cubicBezTo>
                  <a:pt x="7007225" y="2693670"/>
                  <a:pt x="7007225" y="2530475"/>
                  <a:pt x="6907531" y="2430780"/>
                </a:cubicBezTo>
                <a:cubicBezTo>
                  <a:pt x="6807835" y="2331085"/>
                  <a:pt x="6807835" y="2167890"/>
                  <a:pt x="6907531" y="2068195"/>
                </a:cubicBezTo>
                <a:lnTo>
                  <a:pt x="8978900" y="0"/>
                </a:lnTo>
                <a:lnTo>
                  <a:pt x="8735695" y="0"/>
                </a:lnTo>
                <a:cubicBezTo>
                  <a:pt x="8729345" y="55880"/>
                  <a:pt x="8705215" y="109855"/>
                  <a:pt x="8662670" y="152400"/>
                </a:cubicBezTo>
                <a:lnTo>
                  <a:pt x="7178675" y="1636395"/>
                </a:lnTo>
                <a:cubicBezTo>
                  <a:pt x="7078981" y="1736090"/>
                  <a:pt x="6915785" y="1736090"/>
                  <a:pt x="6816090" y="1636395"/>
                </a:cubicBezTo>
                <a:cubicBezTo>
                  <a:pt x="6716395" y="1536700"/>
                  <a:pt x="6716395" y="1373505"/>
                  <a:pt x="6816090" y="1273810"/>
                </a:cubicBezTo>
                <a:lnTo>
                  <a:pt x="8089900" y="0"/>
                </a:lnTo>
                <a:lnTo>
                  <a:pt x="0" y="0"/>
                </a:lnTo>
                <a:lnTo>
                  <a:pt x="0" y="6858000"/>
                </a:lnTo>
                <a:lnTo>
                  <a:pt x="12192000" y="6858000"/>
                </a:lnTo>
                <a:lnTo>
                  <a:pt x="12192000" y="4924425"/>
                </a:lnTo>
                <a:lnTo>
                  <a:pt x="11986260" y="5130165"/>
                </a:lnTo>
                <a:cubicBezTo>
                  <a:pt x="11886565" y="5229860"/>
                  <a:pt x="11723370" y="5229860"/>
                  <a:pt x="11623675" y="5130165"/>
                </a:cubicBezTo>
                <a:cubicBezTo>
                  <a:pt x="11523980" y="5030470"/>
                  <a:pt x="11523980" y="4867275"/>
                  <a:pt x="11623675" y="4767580"/>
                </a:cubicBezTo>
                <a:lnTo>
                  <a:pt x="12192000" y="4199255"/>
                </a:lnTo>
                <a:lnTo>
                  <a:pt x="12192000" y="4035425"/>
                </a:lnTo>
                <a:lnTo>
                  <a:pt x="10371455" y="5855970"/>
                </a:lnTo>
                <a:cubicBezTo>
                  <a:pt x="10271760" y="5955665"/>
                  <a:pt x="10108565" y="5955665"/>
                  <a:pt x="10008870" y="5855970"/>
                </a:cubicBezTo>
                <a:close/>
                <a:moveTo>
                  <a:pt x="5884545" y="4544060"/>
                </a:moveTo>
                <a:cubicBezTo>
                  <a:pt x="5784850" y="4643755"/>
                  <a:pt x="5621655" y="4643755"/>
                  <a:pt x="5521960" y="4544060"/>
                </a:cubicBezTo>
                <a:cubicBezTo>
                  <a:pt x="5422265" y="4444365"/>
                  <a:pt x="5422265" y="4281170"/>
                  <a:pt x="5521960" y="4181475"/>
                </a:cubicBezTo>
                <a:cubicBezTo>
                  <a:pt x="5621655" y="4081780"/>
                  <a:pt x="5784850" y="4081780"/>
                  <a:pt x="5884545" y="4181475"/>
                </a:cubicBezTo>
                <a:cubicBezTo>
                  <a:pt x="5984240" y="4281170"/>
                  <a:pt x="5984240" y="4444365"/>
                  <a:pt x="5884545" y="4544060"/>
                </a:cubicBezTo>
                <a:close/>
                <a:moveTo>
                  <a:pt x="8641080" y="6136640"/>
                </a:moveTo>
                <a:lnTo>
                  <a:pt x="8442325" y="6335395"/>
                </a:lnTo>
                <a:cubicBezTo>
                  <a:pt x="8342631" y="6435090"/>
                  <a:pt x="8179435" y="6435090"/>
                  <a:pt x="8079740" y="6335395"/>
                </a:cubicBezTo>
                <a:cubicBezTo>
                  <a:pt x="7980045" y="6235700"/>
                  <a:pt x="7980045" y="6072505"/>
                  <a:pt x="8079740" y="5972810"/>
                </a:cubicBezTo>
                <a:lnTo>
                  <a:pt x="8278495" y="5774055"/>
                </a:lnTo>
                <a:cubicBezTo>
                  <a:pt x="8378190" y="5674360"/>
                  <a:pt x="8541385" y="5674360"/>
                  <a:pt x="8641080" y="5774055"/>
                </a:cubicBezTo>
                <a:cubicBezTo>
                  <a:pt x="8740775" y="5873750"/>
                  <a:pt x="8740775" y="6036945"/>
                  <a:pt x="8641080" y="613664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 name="Google Shape;21;p4"/>
          <p:cNvSpPr/>
          <p:nvPr/>
        </p:nvSpPr>
        <p:spPr>
          <a:xfrm>
            <a:off x="8608500" y="4608000"/>
            <a:ext cx="383100" cy="383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
          <p:cNvSpPr txBox="1"/>
          <p:nvPr>
            <p:ph idx="12" type="sldNum"/>
          </p:nvPr>
        </p:nvSpPr>
        <p:spPr>
          <a:xfrm>
            <a:off x="8608500" y="4608050"/>
            <a:ext cx="383100" cy="383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1pPr>
            <a:lvl2pPr indent="0" lvl="1"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2pPr>
            <a:lvl3pPr indent="0" lvl="2"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3pPr>
            <a:lvl4pPr indent="0" lvl="3"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4pPr>
            <a:lvl5pPr indent="0" lvl="4"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5pPr>
            <a:lvl6pPr indent="0" lvl="5"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6pPr>
            <a:lvl7pPr indent="0" lvl="6"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7pPr>
            <a:lvl8pPr indent="0" lvl="7"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8pPr>
            <a:lvl9pPr indent="0" lvl="8"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
        <p:nvSpPr>
          <p:cNvPr id="23" name="Google Shape;23;p4"/>
          <p:cNvSpPr txBox="1"/>
          <p:nvPr>
            <p:ph type="title"/>
          </p:nvPr>
        </p:nvSpPr>
        <p:spPr>
          <a:xfrm>
            <a:off x="855300" y="751275"/>
            <a:ext cx="3732000" cy="909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24" name="Google Shape;24;p4"/>
          <p:cNvSpPr txBox="1"/>
          <p:nvPr>
            <p:ph idx="1" type="body"/>
          </p:nvPr>
        </p:nvSpPr>
        <p:spPr>
          <a:xfrm>
            <a:off x="855300" y="1782825"/>
            <a:ext cx="3732000" cy="26094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60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5" name="Shape 25"/>
        <p:cNvGrpSpPr/>
        <p:nvPr/>
      </p:nvGrpSpPr>
      <p:grpSpPr>
        <a:xfrm>
          <a:off x="0" y="0"/>
          <a:ext cx="0" cy="0"/>
          <a:chOff x="0" y="0"/>
          <a:chExt cx="0" cy="0"/>
        </a:xfrm>
      </p:grpSpPr>
      <p:sp>
        <p:nvSpPr>
          <p:cNvPr id="26" name="Google Shape;26;p5"/>
          <p:cNvSpPr/>
          <p:nvPr/>
        </p:nvSpPr>
        <p:spPr>
          <a:xfrm>
            <a:off x="1361800" y="-476249"/>
            <a:ext cx="6041280" cy="5907280"/>
          </a:xfrm>
          <a:custGeom>
            <a:rect b="b" l="l" r="r" t="t"/>
            <a:pathLst>
              <a:path extrusionOk="0" h="4304029" w="4401661">
                <a:moveTo>
                  <a:pt x="699453" y="1744663"/>
                </a:moveTo>
                <a:lnTo>
                  <a:pt x="1165543" y="1278573"/>
                </a:lnTo>
                <a:cubicBezTo>
                  <a:pt x="1215073" y="1229042"/>
                  <a:pt x="1215073" y="1147763"/>
                  <a:pt x="1165543" y="1098233"/>
                </a:cubicBezTo>
                <a:cubicBezTo>
                  <a:pt x="1116013" y="1048702"/>
                  <a:pt x="1034732" y="1048702"/>
                  <a:pt x="985203" y="1098233"/>
                </a:cubicBezTo>
                <a:lnTo>
                  <a:pt x="519113" y="1564323"/>
                </a:lnTo>
                <a:cubicBezTo>
                  <a:pt x="469583" y="1613852"/>
                  <a:pt x="469583" y="1695133"/>
                  <a:pt x="519113" y="1744663"/>
                </a:cubicBezTo>
                <a:cubicBezTo>
                  <a:pt x="568642" y="1794192"/>
                  <a:pt x="649288" y="1794192"/>
                  <a:pt x="699453" y="1744663"/>
                </a:cubicBezTo>
                <a:close/>
                <a:moveTo>
                  <a:pt x="271463" y="3418522"/>
                </a:moveTo>
                <a:lnTo>
                  <a:pt x="37147" y="3652838"/>
                </a:lnTo>
                <a:cubicBezTo>
                  <a:pt x="-12382" y="3702368"/>
                  <a:pt x="-12382" y="3783647"/>
                  <a:pt x="37147" y="3833178"/>
                </a:cubicBezTo>
                <a:cubicBezTo>
                  <a:pt x="86678" y="3882708"/>
                  <a:pt x="167958" y="3882708"/>
                  <a:pt x="217488" y="3833178"/>
                </a:cubicBezTo>
                <a:lnTo>
                  <a:pt x="451803" y="3598863"/>
                </a:lnTo>
                <a:cubicBezTo>
                  <a:pt x="501333" y="3549333"/>
                  <a:pt x="501333" y="3468053"/>
                  <a:pt x="451803" y="3418522"/>
                </a:cubicBezTo>
                <a:cubicBezTo>
                  <a:pt x="402272" y="3368993"/>
                  <a:pt x="321628" y="3368993"/>
                  <a:pt x="271463" y="3418522"/>
                </a:cubicBezTo>
                <a:close/>
                <a:moveTo>
                  <a:pt x="1105218" y="1601152"/>
                </a:moveTo>
                <a:cubicBezTo>
                  <a:pt x="1154748" y="1650683"/>
                  <a:pt x="1236028" y="1650683"/>
                  <a:pt x="1285557" y="1601152"/>
                </a:cubicBezTo>
                <a:lnTo>
                  <a:pt x="2024698" y="862013"/>
                </a:lnTo>
                <a:cubicBezTo>
                  <a:pt x="2074228" y="812483"/>
                  <a:pt x="2074228" y="731202"/>
                  <a:pt x="2024698" y="681673"/>
                </a:cubicBezTo>
                <a:cubicBezTo>
                  <a:pt x="1975168" y="632142"/>
                  <a:pt x="1893888" y="632142"/>
                  <a:pt x="1844357" y="681673"/>
                </a:cubicBezTo>
                <a:lnTo>
                  <a:pt x="1105218" y="1420177"/>
                </a:lnTo>
                <a:cubicBezTo>
                  <a:pt x="1055688" y="1470342"/>
                  <a:pt x="1055688" y="1550988"/>
                  <a:pt x="1105218" y="1601152"/>
                </a:cubicBezTo>
                <a:close/>
                <a:moveTo>
                  <a:pt x="3472498" y="217487"/>
                </a:moveTo>
                <a:cubicBezTo>
                  <a:pt x="3522028" y="167957"/>
                  <a:pt x="3522028" y="86677"/>
                  <a:pt x="3472498" y="37148"/>
                </a:cubicBezTo>
                <a:cubicBezTo>
                  <a:pt x="3422968" y="-12383"/>
                  <a:pt x="3341687" y="-12383"/>
                  <a:pt x="3292158" y="37148"/>
                </a:cubicBezTo>
                <a:cubicBezTo>
                  <a:pt x="3242628" y="86677"/>
                  <a:pt x="3242628" y="167957"/>
                  <a:pt x="3292158" y="217487"/>
                </a:cubicBezTo>
                <a:cubicBezTo>
                  <a:pt x="3341687" y="267018"/>
                  <a:pt x="3422968" y="267018"/>
                  <a:pt x="3472498" y="217487"/>
                </a:cubicBezTo>
                <a:close/>
                <a:moveTo>
                  <a:pt x="441642" y="2002473"/>
                </a:moveTo>
                <a:cubicBezTo>
                  <a:pt x="491172" y="1952942"/>
                  <a:pt x="491172" y="1871663"/>
                  <a:pt x="441642" y="1822133"/>
                </a:cubicBezTo>
                <a:cubicBezTo>
                  <a:pt x="392113" y="1772602"/>
                  <a:pt x="310833" y="1772602"/>
                  <a:pt x="261303" y="1822133"/>
                </a:cubicBezTo>
                <a:cubicBezTo>
                  <a:pt x="211772" y="1871663"/>
                  <a:pt x="211772" y="1952942"/>
                  <a:pt x="261303" y="2002473"/>
                </a:cubicBezTo>
                <a:cubicBezTo>
                  <a:pt x="310833" y="2052003"/>
                  <a:pt x="392113" y="2052003"/>
                  <a:pt x="441642" y="2002473"/>
                </a:cubicBezTo>
                <a:close/>
                <a:moveTo>
                  <a:pt x="3945573" y="2271078"/>
                </a:moveTo>
                <a:lnTo>
                  <a:pt x="3842703" y="2373947"/>
                </a:lnTo>
                <a:cubicBezTo>
                  <a:pt x="3793173" y="2423478"/>
                  <a:pt x="3711893" y="2423478"/>
                  <a:pt x="3662362" y="2373947"/>
                </a:cubicBezTo>
                <a:cubicBezTo>
                  <a:pt x="3612833" y="2324418"/>
                  <a:pt x="3612833" y="2243138"/>
                  <a:pt x="3662362" y="2193608"/>
                </a:cubicBezTo>
                <a:lnTo>
                  <a:pt x="3993198" y="1862773"/>
                </a:lnTo>
                <a:cubicBezTo>
                  <a:pt x="4042728" y="1813242"/>
                  <a:pt x="4042728" y="1731963"/>
                  <a:pt x="3993198" y="1682433"/>
                </a:cubicBezTo>
                <a:cubicBezTo>
                  <a:pt x="3943668" y="1632902"/>
                  <a:pt x="3862387" y="1632902"/>
                  <a:pt x="3812858" y="1682433"/>
                </a:cubicBezTo>
                <a:lnTo>
                  <a:pt x="3638868" y="1856423"/>
                </a:lnTo>
                <a:cubicBezTo>
                  <a:pt x="3589337" y="1905952"/>
                  <a:pt x="3508058" y="1905952"/>
                  <a:pt x="3458528" y="1856423"/>
                </a:cubicBezTo>
                <a:cubicBezTo>
                  <a:pt x="3408998" y="1806892"/>
                  <a:pt x="3408998" y="1725613"/>
                  <a:pt x="3458528" y="1676083"/>
                </a:cubicBezTo>
                <a:lnTo>
                  <a:pt x="4000183" y="1134427"/>
                </a:lnTo>
                <a:cubicBezTo>
                  <a:pt x="4049712" y="1084898"/>
                  <a:pt x="4049712" y="1003617"/>
                  <a:pt x="4000183" y="954088"/>
                </a:cubicBezTo>
                <a:cubicBezTo>
                  <a:pt x="3950653" y="904558"/>
                  <a:pt x="3869373" y="904558"/>
                  <a:pt x="3819843" y="954088"/>
                </a:cubicBezTo>
                <a:lnTo>
                  <a:pt x="3636962" y="1136967"/>
                </a:lnTo>
                <a:cubicBezTo>
                  <a:pt x="3587433" y="1186498"/>
                  <a:pt x="3506153" y="1186498"/>
                  <a:pt x="3456623" y="1136967"/>
                </a:cubicBezTo>
                <a:cubicBezTo>
                  <a:pt x="3407093" y="1087438"/>
                  <a:pt x="3407093" y="1006158"/>
                  <a:pt x="3456623" y="956627"/>
                </a:cubicBezTo>
                <a:lnTo>
                  <a:pt x="3508058" y="905192"/>
                </a:lnTo>
                <a:cubicBezTo>
                  <a:pt x="3557587" y="855663"/>
                  <a:pt x="3557587" y="774383"/>
                  <a:pt x="3508058" y="724852"/>
                </a:cubicBezTo>
                <a:cubicBezTo>
                  <a:pt x="3458528" y="675323"/>
                  <a:pt x="3377248" y="675323"/>
                  <a:pt x="3327718" y="724852"/>
                </a:cubicBezTo>
                <a:lnTo>
                  <a:pt x="2574608" y="1476058"/>
                </a:lnTo>
                <a:cubicBezTo>
                  <a:pt x="2525078" y="1525588"/>
                  <a:pt x="2443798" y="1525588"/>
                  <a:pt x="2394268" y="1476058"/>
                </a:cubicBezTo>
                <a:cubicBezTo>
                  <a:pt x="2344738" y="1426527"/>
                  <a:pt x="2344738" y="1345248"/>
                  <a:pt x="2394268" y="1295717"/>
                </a:cubicBezTo>
                <a:lnTo>
                  <a:pt x="3234373" y="455612"/>
                </a:lnTo>
                <a:cubicBezTo>
                  <a:pt x="3283903" y="406083"/>
                  <a:pt x="3283903" y="324802"/>
                  <a:pt x="3234373" y="275273"/>
                </a:cubicBezTo>
                <a:cubicBezTo>
                  <a:pt x="3184843" y="225743"/>
                  <a:pt x="3103562" y="225743"/>
                  <a:pt x="3054033" y="275273"/>
                </a:cubicBezTo>
                <a:lnTo>
                  <a:pt x="2095818" y="1233488"/>
                </a:lnTo>
                <a:cubicBezTo>
                  <a:pt x="2046288" y="1283017"/>
                  <a:pt x="1965007" y="1283017"/>
                  <a:pt x="1915478" y="1233488"/>
                </a:cubicBezTo>
                <a:cubicBezTo>
                  <a:pt x="1865948" y="1183958"/>
                  <a:pt x="1784668" y="1183958"/>
                  <a:pt x="1735138" y="1233488"/>
                </a:cubicBezTo>
                <a:lnTo>
                  <a:pt x="480378" y="2488247"/>
                </a:lnTo>
                <a:cubicBezTo>
                  <a:pt x="430847" y="2537778"/>
                  <a:pt x="430847" y="2619058"/>
                  <a:pt x="480378" y="2668588"/>
                </a:cubicBezTo>
                <a:cubicBezTo>
                  <a:pt x="529908" y="2718118"/>
                  <a:pt x="611188" y="2718118"/>
                  <a:pt x="660717" y="2668588"/>
                </a:cubicBezTo>
                <a:lnTo>
                  <a:pt x="862648" y="2466658"/>
                </a:lnTo>
                <a:cubicBezTo>
                  <a:pt x="912178" y="2417128"/>
                  <a:pt x="993457" y="2417128"/>
                  <a:pt x="1042988" y="2466658"/>
                </a:cubicBezTo>
                <a:cubicBezTo>
                  <a:pt x="1092518" y="2516188"/>
                  <a:pt x="1092518" y="2597468"/>
                  <a:pt x="1042988" y="2646997"/>
                </a:cubicBezTo>
                <a:lnTo>
                  <a:pt x="553403" y="3137218"/>
                </a:lnTo>
                <a:cubicBezTo>
                  <a:pt x="503872" y="3186747"/>
                  <a:pt x="503872" y="3268028"/>
                  <a:pt x="553403" y="3317558"/>
                </a:cubicBezTo>
                <a:cubicBezTo>
                  <a:pt x="602933" y="3367088"/>
                  <a:pt x="684213" y="3367088"/>
                  <a:pt x="733742" y="3317558"/>
                </a:cubicBezTo>
                <a:lnTo>
                  <a:pt x="847408" y="3203893"/>
                </a:lnTo>
                <a:cubicBezTo>
                  <a:pt x="896938" y="3154363"/>
                  <a:pt x="978217" y="3154363"/>
                  <a:pt x="1027748" y="3203893"/>
                </a:cubicBezTo>
                <a:cubicBezTo>
                  <a:pt x="1077278" y="3253422"/>
                  <a:pt x="1158557" y="3253422"/>
                  <a:pt x="1208088" y="3203893"/>
                </a:cubicBezTo>
                <a:lnTo>
                  <a:pt x="1427163" y="2984818"/>
                </a:lnTo>
                <a:cubicBezTo>
                  <a:pt x="1476693" y="2935288"/>
                  <a:pt x="1557973" y="2935288"/>
                  <a:pt x="1607503" y="2984818"/>
                </a:cubicBezTo>
                <a:cubicBezTo>
                  <a:pt x="1657032" y="3034347"/>
                  <a:pt x="1657032" y="3115628"/>
                  <a:pt x="1607503" y="3165158"/>
                </a:cubicBezTo>
                <a:lnTo>
                  <a:pt x="1025207" y="3747453"/>
                </a:lnTo>
                <a:cubicBezTo>
                  <a:pt x="975678" y="3796983"/>
                  <a:pt x="975678" y="3878263"/>
                  <a:pt x="1025207" y="3927793"/>
                </a:cubicBezTo>
                <a:cubicBezTo>
                  <a:pt x="1074738" y="3977322"/>
                  <a:pt x="1156018" y="3977322"/>
                  <a:pt x="1205548" y="3927793"/>
                </a:cubicBezTo>
                <a:lnTo>
                  <a:pt x="1538288" y="3595053"/>
                </a:lnTo>
                <a:cubicBezTo>
                  <a:pt x="1587818" y="3545522"/>
                  <a:pt x="1669098" y="3545522"/>
                  <a:pt x="1718628" y="3595053"/>
                </a:cubicBezTo>
                <a:cubicBezTo>
                  <a:pt x="1768157" y="3644583"/>
                  <a:pt x="1849438" y="3644583"/>
                  <a:pt x="1898968" y="3595053"/>
                </a:cubicBezTo>
                <a:lnTo>
                  <a:pt x="2071053" y="3422968"/>
                </a:lnTo>
                <a:cubicBezTo>
                  <a:pt x="2120583" y="3373438"/>
                  <a:pt x="2201863" y="3373438"/>
                  <a:pt x="2251393" y="3422968"/>
                </a:cubicBezTo>
                <a:cubicBezTo>
                  <a:pt x="2300923" y="3472497"/>
                  <a:pt x="2300923" y="3553778"/>
                  <a:pt x="2251393" y="3603308"/>
                </a:cubicBezTo>
                <a:lnTo>
                  <a:pt x="1929448" y="3925253"/>
                </a:lnTo>
                <a:cubicBezTo>
                  <a:pt x="1879918" y="3974783"/>
                  <a:pt x="1879918" y="4056063"/>
                  <a:pt x="1929448" y="4105593"/>
                </a:cubicBezTo>
                <a:cubicBezTo>
                  <a:pt x="1978978" y="4155122"/>
                  <a:pt x="2060257" y="4155122"/>
                  <a:pt x="2109788" y="4105593"/>
                </a:cubicBezTo>
                <a:lnTo>
                  <a:pt x="2505393" y="3709988"/>
                </a:lnTo>
                <a:cubicBezTo>
                  <a:pt x="2554923" y="3660458"/>
                  <a:pt x="2636203" y="3660458"/>
                  <a:pt x="2685733" y="3709988"/>
                </a:cubicBezTo>
                <a:cubicBezTo>
                  <a:pt x="2735262" y="3759518"/>
                  <a:pt x="2816543" y="3759518"/>
                  <a:pt x="2866073" y="3709988"/>
                </a:cubicBezTo>
                <a:lnTo>
                  <a:pt x="4125278" y="2450783"/>
                </a:lnTo>
                <a:cubicBezTo>
                  <a:pt x="4174808" y="2401253"/>
                  <a:pt x="4174808" y="2319972"/>
                  <a:pt x="4125278" y="2270443"/>
                </a:cubicBezTo>
                <a:cubicBezTo>
                  <a:pt x="4076383" y="2221547"/>
                  <a:pt x="3995103" y="2221547"/>
                  <a:pt x="3945573" y="2271078"/>
                </a:cubicBezTo>
                <a:close/>
                <a:moveTo>
                  <a:pt x="4364038" y="1310958"/>
                </a:moveTo>
                <a:cubicBezTo>
                  <a:pt x="4314508" y="1261427"/>
                  <a:pt x="4233228" y="1261427"/>
                  <a:pt x="4183698" y="1310958"/>
                </a:cubicBezTo>
                <a:lnTo>
                  <a:pt x="4084637" y="1410017"/>
                </a:lnTo>
                <a:cubicBezTo>
                  <a:pt x="4035108" y="1459548"/>
                  <a:pt x="4035108" y="1540827"/>
                  <a:pt x="4084637" y="1590358"/>
                </a:cubicBezTo>
                <a:cubicBezTo>
                  <a:pt x="4134168" y="1639888"/>
                  <a:pt x="4215448" y="1639888"/>
                  <a:pt x="4264978" y="1590358"/>
                </a:cubicBezTo>
                <a:lnTo>
                  <a:pt x="4364038" y="1491298"/>
                </a:lnTo>
                <a:cubicBezTo>
                  <a:pt x="4414203" y="1441767"/>
                  <a:pt x="4414203" y="1360488"/>
                  <a:pt x="4364038" y="1310958"/>
                </a:cubicBezTo>
                <a:close/>
                <a:moveTo>
                  <a:pt x="3773487" y="2885758"/>
                </a:moveTo>
                <a:lnTo>
                  <a:pt x="2807018" y="3852228"/>
                </a:lnTo>
                <a:cubicBezTo>
                  <a:pt x="2757487" y="3901758"/>
                  <a:pt x="2757487" y="3983038"/>
                  <a:pt x="2807018" y="4032568"/>
                </a:cubicBezTo>
                <a:cubicBezTo>
                  <a:pt x="2856548" y="4082097"/>
                  <a:pt x="2937828" y="4082097"/>
                  <a:pt x="2987358" y="4032568"/>
                </a:cubicBezTo>
                <a:lnTo>
                  <a:pt x="3953828" y="3066097"/>
                </a:lnTo>
                <a:cubicBezTo>
                  <a:pt x="4003358" y="3016568"/>
                  <a:pt x="4003358" y="2935288"/>
                  <a:pt x="3953828" y="2885758"/>
                </a:cubicBezTo>
                <a:cubicBezTo>
                  <a:pt x="3904298" y="2836228"/>
                  <a:pt x="3823018" y="2836228"/>
                  <a:pt x="3773487" y="2885758"/>
                </a:cubicBezTo>
                <a:close/>
                <a:moveTo>
                  <a:pt x="2572703" y="4086543"/>
                </a:moveTo>
                <a:cubicBezTo>
                  <a:pt x="2523173" y="4136072"/>
                  <a:pt x="2523173" y="4217353"/>
                  <a:pt x="2572703" y="4266883"/>
                </a:cubicBezTo>
                <a:cubicBezTo>
                  <a:pt x="2622233" y="4316413"/>
                  <a:pt x="2703512" y="4316413"/>
                  <a:pt x="2753043" y="4266883"/>
                </a:cubicBezTo>
                <a:cubicBezTo>
                  <a:pt x="2802573" y="4217353"/>
                  <a:pt x="2802573" y="4136072"/>
                  <a:pt x="2753043" y="4086543"/>
                </a:cubicBezTo>
                <a:cubicBezTo>
                  <a:pt x="2703512" y="4037013"/>
                  <a:pt x="2622233" y="4037013"/>
                  <a:pt x="2572703" y="4086543"/>
                </a:cubicBezTo>
                <a:close/>
              </a:path>
            </a:pathLst>
          </a:custGeom>
          <a:gradFill>
            <a:gsLst>
              <a:gs pos="0">
                <a:schemeClr val="accent6"/>
              </a:gs>
              <a:gs pos="31000">
                <a:schemeClr val="accent1"/>
              </a:gs>
              <a:gs pos="66000">
                <a:schemeClr val="accent2"/>
              </a:gs>
              <a:gs pos="100000">
                <a:schemeClr val="accent3"/>
              </a:gs>
            </a:gsLst>
            <a:lin ang="1890073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 name="Google Shape;27;p5"/>
          <p:cNvSpPr txBox="1"/>
          <p:nvPr>
            <p:ph type="ctrTitle"/>
          </p:nvPr>
        </p:nvSpPr>
        <p:spPr>
          <a:xfrm>
            <a:off x="685800" y="2099622"/>
            <a:ext cx="7772400" cy="6435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dk1"/>
              </a:buClr>
              <a:buSzPts val="4000"/>
              <a:buNone/>
              <a:defRPr sz="4000">
                <a:solidFill>
                  <a:schemeClr val="dk1"/>
                </a:solidFill>
              </a:defRPr>
            </a:lvl1pPr>
            <a:lvl2pPr lvl="1" algn="ctr">
              <a:lnSpc>
                <a:spcPct val="90000"/>
              </a:lnSpc>
              <a:spcBef>
                <a:spcPts val="0"/>
              </a:spcBef>
              <a:spcAft>
                <a:spcPts val="0"/>
              </a:spcAft>
              <a:buClr>
                <a:schemeClr val="dk1"/>
              </a:buClr>
              <a:buSzPts val="4000"/>
              <a:buNone/>
              <a:defRPr sz="4000">
                <a:solidFill>
                  <a:schemeClr val="dk1"/>
                </a:solidFill>
              </a:defRPr>
            </a:lvl2pPr>
            <a:lvl3pPr lvl="2" algn="ctr">
              <a:lnSpc>
                <a:spcPct val="90000"/>
              </a:lnSpc>
              <a:spcBef>
                <a:spcPts val="0"/>
              </a:spcBef>
              <a:spcAft>
                <a:spcPts val="0"/>
              </a:spcAft>
              <a:buClr>
                <a:schemeClr val="dk1"/>
              </a:buClr>
              <a:buSzPts val="4000"/>
              <a:buNone/>
              <a:defRPr sz="4000">
                <a:solidFill>
                  <a:schemeClr val="dk1"/>
                </a:solidFill>
              </a:defRPr>
            </a:lvl3pPr>
            <a:lvl4pPr lvl="3" algn="ctr">
              <a:lnSpc>
                <a:spcPct val="90000"/>
              </a:lnSpc>
              <a:spcBef>
                <a:spcPts val="0"/>
              </a:spcBef>
              <a:spcAft>
                <a:spcPts val="0"/>
              </a:spcAft>
              <a:buClr>
                <a:schemeClr val="dk1"/>
              </a:buClr>
              <a:buSzPts val="4000"/>
              <a:buNone/>
              <a:defRPr sz="4000">
                <a:solidFill>
                  <a:schemeClr val="dk1"/>
                </a:solidFill>
              </a:defRPr>
            </a:lvl4pPr>
            <a:lvl5pPr lvl="4" algn="ctr">
              <a:lnSpc>
                <a:spcPct val="90000"/>
              </a:lnSpc>
              <a:spcBef>
                <a:spcPts val="0"/>
              </a:spcBef>
              <a:spcAft>
                <a:spcPts val="0"/>
              </a:spcAft>
              <a:buClr>
                <a:schemeClr val="dk1"/>
              </a:buClr>
              <a:buSzPts val="4000"/>
              <a:buNone/>
              <a:defRPr sz="4000">
                <a:solidFill>
                  <a:schemeClr val="dk1"/>
                </a:solidFill>
              </a:defRPr>
            </a:lvl5pPr>
            <a:lvl6pPr lvl="5" algn="ctr">
              <a:lnSpc>
                <a:spcPct val="90000"/>
              </a:lnSpc>
              <a:spcBef>
                <a:spcPts val="0"/>
              </a:spcBef>
              <a:spcAft>
                <a:spcPts val="0"/>
              </a:spcAft>
              <a:buClr>
                <a:schemeClr val="dk1"/>
              </a:buClr>
              <a:buSzPts val="4000"/>
              <a:buNone/>
              <a:defRPr sz="4000">
                <a:solidFill>
                  <a:schemeClr val="dk1"/>
                </a:solidFill>
              </a:defRPr>
            </a:lvl6pPr>
            <a:lvl7pPr lvl="6" algn="ctr">
              <a:lnSpc>
                <a:spcPct val="90000"/>
              </a:lnSpc>
              <a:spcBef>
                <a:spcPts val="0"/>
              </a:spcBef>
              <a:spcAft>
                <a:spcPts val="0"/>
              </a:spcAft>
              <a:buClr>
                <a:schemeClr val="dk1"/>
              </a:buClr>
              <a:buSzPts val="4000"/>
              <a:buNone/>
              <a:defRPr sz="4000">
                <a:solidFill>
                  <a:schemeClr val="dk1"/>
                </a:solidFill>
              </a:defRPr>
            </a:lvl7pPr>
            <a:lvl8pPr lvl="7" algn="ctr">
              <a:lnSpc>
                <a:spcPct val="90000"/>
              </a:lnSpc>
              <a:spcBef>
                <a:spcPts val="0"/>
              </a:spcBef>
              <a:spcAft>
                <a:spcPts val="0"/>
              </a:spcAft>
              <a:buClr>
                <a:schemeClr val="dk1"/>
              </a:buClr>
              <a:buSzPts val="4000"/>
              <a:buNone/>
              <a:defRPr sz="4000">
                <a:solidFill>
                  <a:schemeClr val="dk1"/>
                </a:solidFill>
              </a:defRPr>
            </a:lvl8pPr>
            <a:lvl9pPr lvl="8" algn="ctr">
              <a:lnSpc>
                <a:spcPct val="90000"/>
              </a:lnSpc>
              <a:spcBef>
                <a:spcPts val="0"/>
              </a:spcBef>
              <a:spcAft>
                <a:spcPts val="0"/>
              </a:spcAft>
              <a:buClr>
                <a:schemeClr val="dk1"/>
              </a:buClr>
              <a:buSzPts val="4000"/>
              <a:buNone/>
              <a:defRPr sz="4000">
                <a:solidFill>
                  <a:schemeClr val="dk1"/>
                </a:solidFill>
              </a:defRPr>
            </a:lvl9pPr>
          </a:lstStyle>
          <a:p/>
        </p:txBody>
      </p:sp>
      <p:sp>
        <p:nvSpPr>
          <p:cNvPr id="28" name="Google Shape;28;p5"/>
          <p:cNvSpPr txBox="1"/>
          <p:nvPr>
            <p:ph idx="1" type="subTitle"/>
          </p:nvPr>
        </p:nvSpPr>
        <p:spPr>
          <a:xfrm>
            <a:off x="685800" y="2840052"/>
            <a:ext cx="7772400" cy="4158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accent5"/>
              </a:buClr>
              <a:buSzPts val="2200"/>
              <a:buNone/>
              <a:defRPr sz="2200">
                <a:solidFill>
                  <a:schemeClr val="accent5"/>
                </a:solidFill>
              </a:defRPr>
            </a:lvl1pPr>
            <a:lvl2pPr lvl="1" algn="ctr">
              <a:lnSpc>
                <a:spcPct val="115000"/>
              </a:lnSpc>
              <a:spcBef>
                <a:spcPts val="0"/>
              </a:spcBef>
              <a:spcAft>
                <a:spcPts val="0"/>
              </a:spcAft>
              <a:buClr>
                <a:schemeClr val="accent5"/>
              </a:buClr>
              <a:buSzPts val="2800"/>
              <a:buNone/>
              <a:defRPr sz="2800">
                <a:solidFill>
                  <a:schemeClr val="accent5"/>
                </a:solidFill>
              </a:defRPr>
            </a:lvl2pPr>
            <a:lvl3pPr lvl="2" algn="ctr">
              <a:lnSpc>
                <a:spcPct val="115000"/>
              </a:lnSpc>
              <a:spcBef>
                <a:spcPts val="0"/>
              </a:spcBef>
              <a:spcAft>
                <a:spcPts val="0"/>
              </a:spcAft>
              <a:buClr>
                <a:schemeClr val="accent5"/>
              </a:buClr>
              <a:buSzPts val="2800"/>
              <a:buNone/>
              <a:defRPr sz="2800">
                <a:solidFill>
                  <a:schemeClr val="accent5"/>
                </a:solidFill>
              </a:defRPr>
            </a:lvl3pPr>
            <a:lvl4pPr lvl="3" algn="ctr">
              <a:lnSpc>
                <a:spcPct val="115000"/>
              </a:lnSpc>
              <a:spcBef>
                <a:spcPts val="0"/>
              </a:spcBef>
              <a:spcAft>
                <a:spcPts val="0"/>
              </a:spcAft>
              <a:buClr>
                <a:schemeClr val="accent5"/>
              </a:buClr>
              <a:buSzPts val="2800"/>
              <a:buNone/>
              <a:defRPr sz="2800">
                <a:solidFill>
                  <a:schemeClr val="accent5"/>
                </a:solidFill>
              </a:defRPr>
            </a:lvl4pPr>
            <a:lvl5pPr lvl="4" algn="ctr">
              <a:lnSpc>
                <a:spcPct val="115000"/>
              </a:lnSpc>
              <a:spcBef>
                <a:spcPts val="0"/>
              </a:spcBef>
              <a:spcAft>
                <a:spcPts val="0"/>
              </a:spcAft>
              <a:buClr>
                <a:schemeClr val="accent5"/>
              </a:buClr>
              <a:buSzPts val="2800"/>
              <a:buNone/>
              <a:defRPr sz="2800">
                <a:solidFill>
                  <a:schemeClr val="accent5"/>
                </a:solidFill>
              </a:defRPr>
            </a:lvl5pPr>
            <a:lvl6pPr lvl="5" algn="ctr">
              <a:lnSpc>
                <a:spcPct val="115000"/>
              </a:lnSpc>
              <a:spcBef>
                <a:spcPts val="0"/>
              </a:spcBef>
              <a:spcAft>
                <a:spcPts val="0"/>
              </a:spcAft>
              <a:buClr>
                <a:schemeClr val="accent5"/>
              </a:buClr>
              <a:buSzPts val="2800"/>
              <a:buNone/>
              <a:defRPr sz="2800">
                <a:solidFill>
                  <a:schemeClr val="accent5"/>
                </a:solidFill>
              </a:defRPr>
            </a:lvl6pPr>
            <a:lvl7pPr lvl="6" algn="ctr">
              <a:lnSpc>
                <a:spcPct val="115000"/>
              </a:lnSpc>
              <a:spcBef>
                <a:spcPts val="0"/>
              </a:spcBef>
              <a:spcAft>
                <a:spcPts val="0"/>
              </a:spcAft>
              <a:buClr>
                <a:schemeClr val="accent5"/>
              </a:buClr>
              <a:buSzPts val="2800"/>
              <a:buNone/>
              <a:defRPr sz="2800">
                <a:solidFill>
                  <a:schemeClr val="accent5"/>
                </a:solidFill>
              </a:defRPr>
            </a:lvl7pPr>
            <a:lvl8pPr lvl="7" algn="ctr">
              <a:lnSpc>
                <a:spcPct val="115000"/>
              </a:lnSpc>
              <a:spcBef>
                <a:spcPts val="0"/>
              </a:spcBef>
              <a:spcAft>
                <a:spcPts val="0"/>
              </a:spcAft>
              <a:buClr>
                <a:schemeClr val="accent5"/>
              </a:buClr>
              <a:buSzPts val="2800"/>
              <a:buNone/>
              <a:defRPr sz="2800">
                <a:solidFill>
                  <a:schemeClr val="accent5"/>
                </a:solidFill>
              </a:defRPr>
            </a:lvl8pPr>
            <a:lvl9pPr lvl="8" algn="ctr">
              <a:lnSpc>
                <a:spcPct val="115000"/>
              </a:lnSpc>
              <a:spcBef>
                <a:spcPts val="0"/>
              </a:spcBef>
              <a:spcAft>
                <a:spcPts val="0"/>
              </a:spcAft>
              <a:buClr>
                <a:schemeClr val="accent5"/>
              </a:buClr>
              <a:buSzPts val="2800"/>
              <a:buNone/>
              <a:defRPr sz="2800">
                <a:solidFill>
                  <a:schemeClr val="accent5"/>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accent6"/>
            </a:gs>
            <a:gs pos="31000">
              <a:schemeClr val="accent1"/>
            </a:gs>
            <a:gs pos="66000">
              <a:schemeClr val="accent2"/>
            </a:gs>
            <a:gs pos="100000">
              <a:schemeClr val="accent3"/>
            </a:gs>
          </a:gsLst>
          <a:lin ang="18900732" scaled="0"/>
        </a:gradFill>
      </p:bgPr>
    </p:bg>
    <p:spTree>
      <p:nvGrpSpPr>
        <p:cNvPr id="29" name="Shape 29"/>
        <p:cNvGrpSpPr/>
        <p:nvPr/>
      </p:nvGrpSpPr>
      <p:grpSpPr>
        <a:xfrm>
          <a:off x="0" y="0"/>
          <a:ext cx="0" cy="0"/>
          <a:chOff x="0" y="0"/>
          <a:chExt cx="0" cy="0"/>
        </a:xfrm>
      </p:grpSpPr>
      <p:sp>
        <p:nvSpPr>
          <p:cNvPr id="30" name="Google Shape;30;p6"/>
          <p:cNvSpPr/>
          <p:nvPr/>
        </p:nvSpPr>
        <p:spPr>
          <a:xfrm>
            <a:off x="8608500" y="4608000"/>
            <a:ext cx="383100" cy="3831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
          <p:cNvSpPr txBox="1"/>
          <p:nvPr>
            <p:ph idx="12" type="sldNum"/>
          </p:nvPr>
        </p:nvSpPr>
        <p:spPr>
          <a:xfrm>
            <a:off x="8608500" y="4608050"/>
            <a:ext cx="383100" cy="383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1pPr>
            <a:lvl2pPr indent="0" lvl="1"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2pPr>
            <a:lvl3pPr indent="0" lvl="2"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3pPr>
            <a:lvl4pPr indent="0" lvl="3"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4pPr>
            <a:lvl5pPr indent="0" lvl="4"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5pPr>
            <a:lvl6pPr indent="0" lvl="5"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6pPr>
            <a:lvl7pPr indent="0" lvl="6"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7pPr>
            <a:lvl8pPr indent="0" lvl="7"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8pPr>
            <a:lvl9pPr indent="0" lvl="8"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
        <p:nvSpPr>
          <p:cNvPr id="32" name="Google Shape;32;p6"/>
          <p:cNvSpPr/>
          <p:nvPr/>
        </p:nvSpPr>
        <p:spPr>
          <a:xfrm>
            <a:off x="1714500" y="-658875"/>
            <a:ext cx="5720077" cy="6466999"/>
          </a:xfrm>
          <a:custGeom>
            <a:rect b="b" l="l" r="r" t="t"/>
            <a:pathLst>
              <a:path extrusionOk="0" h="4660900" w="4122578">
                <a:moveTo>
                  <a:pt x="31432" y="2701608"/>
                </a:moveTo>
                <a:cubicBezTo>
                  <a:pt x="-10477" y="2743518"/>
                  <a:pt x="-10477" y="2811463"/>
                  <a:pt x="31432" y="2852738"/>
                </a:cubicBezTo>
                <a:cubicBezTo>
                  <a:pt x="73343" y="2894013"/>
                  <a:pt x="141288" y="2894647"/>
                  <a:pt x="182563" y="2852738"/>
                </a:cubicBezTo>
                <a:cubicBezTo>
                  <a:pt x="224473" y="2810828"/>
                  <a:pt x="224473" y="2742883"/>
                  <a:pt x="182563" y="2701608"/>
                </a:cubicBezTo>
                <a:cubicBezTo>
                  <a:pt x="140653" y="2660333"/>
                  <a:pt x="73343" y="2660333"/>
                  <a:pt x="31432" y="2701608"/>
                </a:cubicBezTo>
                <a:close/>
                <a:moveTo>
                  <a:pt x="1832293" y="796608"/>
                </a:moveTo>
                <a:lnTo>
                  <a:pt x="2011363" y="617538"/>
                </a:lnTo>
                <a:cubicBezTo>
                  <a:pt x="2053273" y="575627"/>
                  <a:pt x="2053273" y="507682"/>
                  <a:pt x="2011363" y="466407"/>
                </a:cubicBezTo>
                <a:cubicBezTo>
                  <a:pt x="1969453" y="424498"/>
                  <a:pt x="1901507" y="424498"/>
                  <a:pt x="1860232" y="466407"/>
                </a:cubicBezTo>
                <a:lnTo>
                  <a:pt x="1681163" y="645477"/>
                </a:lnTo>
                <a:cubicBezTo>
                  <a:pt x="1639253" y="687388"/>
                  <a:pt x="1639253" y="755333"/>
                  <a:pt x="1681163" y="796608"/>
                </a:cubicBezTo>
                <a:cubicBezTo>
                  <a:pt x="1722438" y="838517"/>
                  <a:pt x="1790382" y="838517"/>
                  <a:pt x="1832293" y="796608"/>
                </a:cubicBezTo>
                <a:close/>
                <a:moveTo>
                  <a:pt x="3098483" y="1148398"/>
                </a:moveTo>
                <a:cubicBezTo>
                  <a:pt x="3056573" y="1190308"/>
                  <a:pt x="3056573" y="1258252"/>
                  <a:pt x="3098483" y="1299527"/>
                </a:cubicBezTo>
                <a:cubicBezTo>
                  <a:pt x="3140393" y="1341438"/>
                  <a:pt x="3208338" y="1341438"/>
                  <a:pt x="3249613" y="1299527"/>
                </a:cubicBezTo>
                <a:cubicBezTo>
                  <a:pt x="3291523" y="1257617"/>
                  <a:pt x="3291523" y="1189673"/>
                  <a:pt x="3249613" y="1148398"/>
                </a:cubicBezTo>
                <a:cubicBezTo>
                  <a:pt x="3208338" y="1107123"/>
                  <a:pt x="3140393" y="1107123"/>
                  <a:pt x="3098483" y="1148398"/>
                </a:cubicBezTo>
                <a:close/>
                <a:moveTo>
                  <a:pt x="3156268" y="182562"/>
                </a:moveTo>
                <a:cubicBezTo>
                  <a:pt x="3198178" y="140652"/>
                  <a:pt x="3198178" y="72707"/>
                  <a:pt x="3156268" y="31432"/>
                </a:cubicBezTo>
                <a:cubicBezTo>
                  <a:pt x="3114358" y="-10477"/>
                  <a:pt x="3046413" y="-10477"/>
                  <a:pt x="3005138" y="31432"/>
                </a:cubicBezTo>
                <a:cubicBezTo>
                  <a:pt x="2963228" y="73342"/>
                  <a:pt x="2963228" y="141287"/>
                  <a:pt x="3005138" y="182562"/>
                </a:cubicBezTo>
                <a:cubicBezTo>
                  <a:pt x="3046413" y="224473"/>
                  <a:pt x="3114358" y="224473"/>
                  <a:pt x="3156268" y="182562"/>
                </a:cubicBezTo>
                <a:close/>
                <a:moveTo>
                  <a:pt x="1052513" y="1575752"/>
                </a:moveTo>
                <a:lnTo>
                  <a:pt x="1624648" y="1003617"/>
                </a:lnTo>
                <a:cubicBezTo>
                  <a:pt x="1666557" y="961708"/>
                  <a:pt x="1666557" y="893763"/>
                  <a:pt x="1624648" y="852488"/>
                </a:cubicBezTo>
                <a:cubicBezTo>
                  <a:pt x="1582738" y="811213"/>
                  <a:pt x="1514793" y="810577"/>
                  <a:pt x="1473518" y="852488"/>
                </a:cubicBezTo>
                <a:lnTo>
                  <a:pt x="901382" y="1424623"/>
                </a:lnTo>
                <a:cubicBezTo>
                  <a:pt x="859473" y="1466533"/>
                  <a:pt x="859473" y="1534477"/>
                  <a:pt x="901382" y="1575752"/>
                </a:cubicBezTo>
                <a:cubicBezTo>
                  <a:pt x="943293" y="1617663"/>
                  <a:pt x="1011238" y="1617663"/>
                  <a:pt x="1052513" y="1575752"/>
                </a:cubicBezTo>
                <a:close/>
                <a:moveTo>
                  <a:pt x="4091623" y="1215073"/>
                </a:moveTo>
                <a:cubicBezTo>
                  <a:pt x="4049713" y="1173163"/>
                  <a:pt x="3981768" y="1173163"/>
                  <a:pt x="3940493" y="1215073"/>
                </a:cubicBezTo>
                <a:lnTo>
                  <a:pt x="3767773" y="1387792"/>
                </a:lnTo>
                <a:cubicBezTo>
                  <a:pt x="3725863" y="1429702"/>
                  <a:pt x="3725863" y="1497648"/>
                  <a:pt x="3767773" y="1538923"/>
                </a:cubicBezTo>
                <a:cubicBezTo>
                  <a:pt x="3809683" y="1580833"/>
                  <a:pt x="3877628" y="1580833"/>
                  <a:pt x="3918903" y="1538923"/>
                </a:cubicBezTo>
                <a:lnTo>
                  <a:pt x="4091623" y="1366202"/>
                </a:lnTo>
                <a:cubicBezTo>
                  <a:pt x="4132898" y="1324927"/>
                  <a:pt x="4132898" y="1256983"/>
                  <a:pt x="4091623" y="1215073"/>
                </a:cubicBezTo>
                <a:close/>
                <a:moveTo>
                  <a:pt x="1282382" y="4478338"/>
                </a:moveTo>
                <a:cubicBezTo>
                  <a:pt x="1240473" y="4520248"/>
                  <a:pt x="1240473" y="4588193"/>
                  <a:pt x="1282382" y="4629468"/>
                </a:cubicBezTo>
                <a:cubicBezTo>
                  <a:pt x="1324293" y="4671378"/>
                  <a:pt x="1392238" y="4671378"/>
                  <a:pt x="1433513" y="4629468"/>
                </a:cubicBezTo>
                <a:cubicBezTo>
                  <a:pt x="1475423" y="4587558"/>
                  <a:pt x="1475423" y="4519613"/>
                  <a:pt x="1433513" y="4478338"/>
                </a:cubicBezTo>
                <a:cubicBezTo>
                  <a:pt x="1391603" y="4437063"/>
                  <a:pt x="1323657" y="4437063"/>
                  <a:pt x="1282382" y="4478338"/>
                </a:cubicBezTo>
                <a:close/>
                <a:moveTo>
                  <a:pt x="3633788" y="2523172"/>
                </a:moveTo>
                <a:lnTo>
                  <a:pt x="3186748" y="2970213"/>
                </a:lnTo>
                <a:cubicBezTo>
                  <a:pt x="3144838" y="3012122"/>
                  <a:pt x="3144838" y="3080068"/>
                  <a:pt x="3186748" y="3121343"/>
                </a:cubicBezTo>
                <a:cubicBezTo>
                  <a:pt x="3228658" y="3163253"/>
                  <a:pt x="3296603" y="3163253"/>
                  <a:pt x="3337878" y="3121343"/>
                </a:cubicBezTo>
                <a:lnTo>
                  <a:pt x="3784918" y="2674303"/>
                </a:lnTo>
                <a:cubicBezTo>
                  <a:pt x="3826828" y="2632393"/>
                  <a:pt x="3826828" y="2564447"/>
                  <a:pt x="3784918" y="2523172"/>
                </a:cubicBezTo>
                <a:cubicBezTo>
                  <a:pt x="3743643" y="2481897"/>
                  <a:pt x="3675698" y="2481897"/>
                  <a:pt x="3633788" y="2523172"/>
                </a:cubicBezTo>
                <a:close/>
                <a:moveTo>
                  <a:pt x="3370898" y="2541588"/>
                </a:moveTo>
                <a:cubicBezTo>
                  <a:pt x="3328988" y="2499678"/>
                  <a:pt x="3261043" y="2499678"/>
                  <a:pt x="3219768" y="2541588"/>
                </a:cubicBezTo>
                <a:lnTo>
                  <a:pt x="3054033" y="2707322"/>
                </a:lnTo>
                <a:cubicBezTo>
                  <a:pt x="3012123" y="2749233"/>
                  <a:pt x="2944178" y="2749233"/>
                  <a:pt x="2902903" y="2707322"/>
                </a:cubicBezTo>
                <a:cubicBezTo>
                  <a:pt x="2860993" y="2665413"/>
                  <a:pt x="2860993" y="2597468"/>
                  <a:pt x="2902903" y="2556193"/>
                </a:cubicBezTo>
                <a:lnTo>
                  <a:pt x="3704908" y="1754188"/>
                </a:lnTo>
                <a:cubicBezTo>
                  <a:pt x="3746818" y="1712277"/>
                  <a:pt x="3746818" y="1644333"/>
                  <a:pt x="3704908" y="1603058"/>
                </a:cubicBezTo>
                <a:cubicBezTo>
                  <a:pt x="3662998" y="1561148"/>
                  <a:pt x="3595053" y="1561148"/>
                  <a:pt x="3553778" y="1603058"/>
                </a:cubicBezTo>
                <a:lnTo>
                  <a:pt x="3494088" y="1662748"/>
                </a:lnTo>
                <a:cubicBezTo>
                  <a:pt x="3452178" y="1704658"/>
                  <a:pt x="3384233" y="1704658"/>
                  <a:pt x="3342958" y="1662748"/>
                </a:cubicBezTo>
                <a:cubicBezTo>
                  <a:pt x="3301048" y="1620838"/>
                  <a:pt x="3233103" y="1620838"/>
                  <a:pt x="3191828" y="1662748"/>
                </a:cubicBezTo>
                <a:lnTo>
                  <a:pt x="3026093" y="1828483"/>
                </a:lnTo>
                <a:cubicBezTo>
                  <a:pt x="2984183" y="1870392"/>
                  <a:pt x="2916238" y="1870392"/>
                  <a:pt x="2874963" y="1828483"/>
                </a:cubicBezTo>
                <a:cubicBezTo>
                  <a:pt x="2833688" y="1786573"/>
                  <a:pt x="2833053" y="1718627"/>
                  <a:pt x="2874963" y="1677352"/>
                </a:cubicBezTo>
                <a:lnTo>
                  <a:pt x="3040698" y="1511617"/>
                </a:lnTo>
                <a:cubicBezTo>
                  <a:pt x="3082608" y="1469708"/>
                  <a:pt x="3082608" y="1401763"/>
                  <a:pt x="3040698" y="1360488"/>
                </a:cubicBezTo>
                <a:cubicBezTo>
                  <a:pt x="2998788" y="1318577"/>
                  <a:pt x="2930843" y="1318577"/>
                  <a:pt x="2889568" y="1360488"/>
                </a:cubicBezTo>
                <a:lnTo>
                  <a:pt x="2437448" y="1812608"/>
                </a:lnTo>
                <a:cubicBezTo>
                  <a:pt x="2395538" y="1854517"/>
                  <a:pt x="2327593" y="1854517"/>
                  <a:pt x="2286318" y="1812608"/>
                </a:cubicBezTo>
                <a:cubicBezTo>
                  <a:pt x="2244408" y="1770698"/>
                  <a:pt x="2244408" y="1702752"/>
                  <a:pt x="2286318" y="1661477"/>
                </a:cubicBezTo>
                <a:lnTo>
                  <a:pt x="2848293" y="1099502"/>
                </a:lnTo>
                <a:cubicBezTo>
                  <a:pt x="2890203" y="1057592"/>
                  <a:pt x="2890203" y="989648"/>
                  <a:pt x="2848293" y="948373"/>
                </a:cubicBezTo>
                <a:cubicBezTo>
                  <a:pt x="2806383" y="907098"/>
                  <a:pt x="2738438" y="906463"/>
                  <a:pt x="2697163" y="948373"/>
                </a:cubicBezTo>
                <a:lnTo>
                  <a:pt x="2309813" y="1335723"/>
                </a:lnTo>
                <a:cubicBezTo>
                  <a:pt x="2267903" y="1377633"/>
                  <a:pt x="2199958" y="1377633"/>
                  <a:pt x="2158683" y="1335723"/>
                </a:cubicBezTo>
                <a:cubicBezTo>
                  <a:pt x="2116773" y="1293813"/>
                  <a:pt x="2116773" y="1225867"/>
                  <a:pt x="2158683" y="1184592"/>
                </a:cubicBezTo>
                <a:lnTo>
                  <a:pt x="2930208" y="413068"/>
                </a:lnTo>
                <a:cubicBezTo>
                  <a:pt x="2972118" y="371157"/>
                  <a:pt x="2972118" y="303212"/>
                  <a:pt x="2930208" y="261937"/>
                </a:cubicBezTo>
                <a:cubicBezTo>
                  <a:pt x="2888298" y="220027"/>
                  <a:pt x="2820353" y="220027"/>
                  <a:pt x="2779078" y="261937"/>
                </a:cubicBezTo>
                <a:lnTo>
                  <a:pt x="2278063" y="762952"/>
                </a:lnTo>
                <a:cubicBezTo>
                  <a:pt x="2236153" y="804863"/>
                  <a:pt x="2168208" y="804863"/>
                  <a:pt x="2126933" y="762952"/>
                </a:cubicBezTo>
                <a:cubicBezTo>
                  <a:pt x="2085023" y="721042"/>
                  <a:pt x="2017078" y="721042"/>
                  <a:pt x="1975803" y="762952"/>
                </a:cubicBezTo>
                <a:lnTo>
                  <a:pt x="242253" y="2496503"/>
                </a:lnTo>
                <a:cubicBezTo>
                  <a:pt x="200343" y="2538413"/>
                  <a:pt x="200343" y="2606358"/>
                  <a:pt x="242253" y="2647633"/>
                </a:cubicBezTo>
                <a:cubicBezTo>
                  <a:pt x="284163" y="2689543"/>
                  <a:pt x="352107" y="2689543"/>
                  <a:pt x="393382" y="2647633"/>
                </a:cubicBezTo>
                <a:lnTo>
                  <a:pt x="755332" y="2285683"/>
                </a:lnTo>
                <a:cubicBezTo>
                  <a:pt x="797243" y="2243772"/>
                  <a:pt x="865188" y="2243772"/>
                  <a:pt x="906463" y="2285683"/>
                </a:cubicBezTo>
                <a:cubicBezTo>
                  <a:pt x="948373" y="2327593"/>
                  <a:pt x="948373" y="2395538"/>
                  <a:pt x="906463" y="2436813"/>
                </a:cubicBezTo>
                <a:lnTo>
                  <a:pt x="681038" y="2662238"/>
                </a:lnTo>
                <a:cubicBezTo>
                  <a:pt x="639128" y="2704147"/>
                  <a:pt x="639128" y="2772093"/>
                  <a:pt x="681038" y="2813368"/>
                </a:cubicBezTo>
                <a:cubicBezTo>
                  <a:pt x="722948" y="2854643"/>
                  <a:pt x="724218" y="2921318"/>
                  <a:pt x="684848" y="2961322"/>
                </a:cubicBezTo>
                <a:cubicBezTo>
                  <a:pt x="645478" y="3000693"/>
                  <a:pt x="646748" y="3067368"/>
                  <a:pt x="688657" y="3109278"/>
                </a:cubicBezTo>
                <a:cubicBezTo>
                  <a:pt x="730568" y="3151188"/>
                  <a:pt x="730568" y="3219133"/>
                  <a:pt x="688657" y="3260408"/>
                </a:cubicBezTo>
                <a:lnTo>
                  <a:pt x="564198" y="3384868"/>
                </a:lnTo>
                <a:cubicBezTo>
                  <a:pt x="522288" y="3426778"/>
                  <a:pt x="522288" y="3494722"/>
                  <a:pt x="564198" y="3535997"/>
                </a:cubicBezTo>
                <a:cubicBezTo>
                  <a:pt x="606107" y="3577908"/>
                  <a:pt x="674053" y="3577908"/>
                  <a:pt x="715328" y="3535997"/>
                </a:cubicBezTo>
                <a:lnTo>
                  <a:pt x="1519238" y="2732088"/>
                </a:lnTo>
                <a:cubicBezTo>
                  <a:pt x="1561148" y="2690178"/>
                  <a:pt x="1629093" y="2690178"/>
                  <a:pt x="1670368" y="2732088"/>
                </a:cubicBezTo>
                <a:cubicBezTo>
                  <a:pt x="1712278" y="2773997"/>
                  <a:pt x="1712278" y="2841943"/>
                  <a:pt x="1670368" y="2883218"/>
                </a:cubicBezTo>
                <a:lnTo>
                  <a:pt x="1484948" y="3068638"/>
                </a:lnTo>
                <a:cubicBezTo>
                  <a:pt x="1443038" y="3110547"/>
                  <a:pt x="1443038" y="3178493"/>
                  <a:pt x="1484948" y="3219768"/>
                </a:cubicBezTo>
                <a:cubicBezTo>
                  <a:pt x="1526857" y="3261043"/>
                  <a:pt x="1592898" y="3263583"/>
                  <a:pt x="1631632" y="3224213"/>
                </a:cubicBezTo>
                <a:cubicBezTo>
                  <a:pt x="1671003" y="3184843"/>
                  <a:pt x="1737043" y="3187383"/>
                  <a:pt x="1778318" y="3228658"/>
                </a:cubicBezTo>
                <a:cubicBezTo>
                  <a:pt x="1819593" y="3269933"/>
                  <a:pt x="1820228" y="3338513"/>
                  <a:pt x="1778318" y="3379788"/>
                </a:cubicBezTo>
                <a:lnTo>
                  <a:pt x="1392873" y="3765233"/>
                </a:lnTo>
                <a:cubicBezTo>
                  <a:pt x="1350963" y="3807143"/>
                  <a:pt x="1350963" y="3875088"/>
                  <a:pt x="1392873" y="3916363"/>
                </a:cubicBezTo>
                <a:cubicBezTo>
                  <a:pt x="1434782" y="3957638"/>
                  <a:pt x="1502728" y="3958272"/>
                  <a:pt x="1544003" y="3916363"/>
                </a:cubicBezTo>
                <a:lnTo>
                  <a:pt x="1864678" y="3595688"/>
                </a:lnTo>
                <a:cubicBezTo>
                  <a:pt x="1906588" y="3553778"/>
                  <a:pt x="1974532" y="3553778"/>
                  <a:pt x="2015807" y="3595688"/>
                </a:cubicBezTo>
                <a:cubicBezTo>
                  <a:pt x="2057082" y="3637597"/>
                  <a:pt x="2057718" y="3705543"/>
                  <a:pt x="2015807" y="3746818"/>
                </a:cubicBezTo>
                <a:lnTo>
                  <a:pt x="1959928" y="3802697"/>
                </a:lnTo>
                <a:cubicBezTo>
                  <a:pt x="1918018" y="3844608"/>
                  <a:pt x="1918018" y="3912553"/>
                  <a:pt x="1959928" y="3953828"/>
                </a:cubicBezTo>
                <a:cubicBezTo>
                  <a:pt x="2001838" y="3995103"/>
                  <a:pt x="2069782" y="3995738"/>
                  <a:pt x="2111058" y="3953828"/>
                </a:cubicBezTo>
                <a:lnTo>
                  <a:pt x="3372168" y="2692718"/>
                </a:lnTo>
                <a:cubicBezTo>
                  <a:pt x="3412173" y="2651443"/>
                  <a:pt x="3412173" y="2582863"/>
                  <a:pt x="3370898" y="2541588"/>
                </a:cubicBezTo>
                <a:close/>
                <a:moveTo>
                  <a:pt x="1747203" y="4013518"/>
                </a:moveTo>
                <a:lnTo>
                  <a:pt x="1493203" y="4267518"/>
                </a:lnTo>
                <a:cubicBezTo>
                  <a:pt x="1451293" y="4309428"/>
                  <a:pt x="1451293" y="4377373"/>
                  <a:pt x="1493203" y="4418648"/>
                </a:cubicBezTo>
                <a:cubicBezTo>
                  <a:pt x="1535113" y="4459923"/>
                  <a:pt x="1603057" y="4460558"/>
                  <a:pt x="1644332" y="4418648"/>
                </a:cubicBezTo>
                <a:lnTo>
                  <a:pt x="1898332" y="4164647"/>
                </a:lnTo>
                <a:cubicBezTo>
                  <a:pt x="1940243" y="4122738"/>
                  <a:pt x="1940243" y="4054793"/>
                  <a:pt x="1898332" y="4013518"/>
                </a:cubicBezTo>
                <a:cubicBezTo>
                  <a:pt x="1856423" y="3972243"/>
                  <a:pt x="1788478" y="3972243"/>
                  <a:pt x="1747203" y="401351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 name="Google Shape;33;p6"/>
          <p:cNvSpPr txBox="1"/>
          <p:nvPr>
            <p:ph idx="1" type="body"/>
          </p:nvPr>
        </p:nvSpPr>
        <p:spPr>
          <a:xfrm>
            <a:off x="810450" y="2161800"/>
            <a:ext cx="7523100" cy="819900"/>
          </a:xfrm>
          <a:prstGeom prst="rect">
            <a:avLst/>
          </a:prstGeom>
          <a:noFill/>
          <a:ln>
            <a:noFill/>
          </a:ln>
        </p:spPr>
        <p:txBody>
          <a:bodyPr anchorCtr="0" anchor="ctr" bIns="0" lIns="0" spcFirstLastPara="1" rIns="0" wrap="square" tIns="0">
            <a:noAutofit/>
          </a:bodyPr>
          <a:lstStyle>
            <a:lvl1pPr indent="-400050" lvl="0" marL="457200" algn="ctr">
              <a:lnSpc>
                <a:spcPct val="115000"/>
              </a:lnSpc>
              <a:spcBef>
                <a:spcPts val="600"/>
              </a:spcBef>
              <a:spcAft>
                <a:spcPts val="0"/>
              </a:spcAft>
              <a:buSzPts val="2700"/>
              <a:buFont typeface="Roboto"/>
              <a:buChar char="●"/>
              <a:defRPr b="1" sz="2700">
                <a:latin typeface="Roboto"/>
                <a:ea typeface="Roboto"/>
                <a:cs typeface="Roboto"/>
                <a:sym typeface="Roboto"/>
              </a:defRPr>
            </a:lvl1pPr>
            <a:lvl2pPr indent="-400050" lvl="1" marL="914400" algn="ctr">
              <a:lnSpc>
                <a:spcPct val="115000"/>
              </a:lnSpc>
              <a:spcBef>
                <a:spcPts val="0"/>
              </a:spcBef>
              <a:spcAft>
                <a:spcPts val="0"/>
              </a:spcAft>
              <a:buSzPts val="2700"/>
              <a:buFont typeface="Roboto"/>
              <a:buChar char="○"/>
              <a:defRPr b="1" sz="2700">
                <a:latin typeface="Roboto"/>
                <a:ea typeface="Roboto"/>
                <a:cs typeface="Roboto"/>
                <a:sym typeface="Roboto"/>
              </a:defRPr>
            </a:lvl2pPr>
            <a:lvl3pPr indent="-400050" lvl="2" marL="1371600" algn="ctr">
              <a:lnSpc>
                <a:spcPct val="115000"/>
              </a:lnSpc>
              <a:spcBef>
                <a:spcPts val="0"/>
              </a:spcBef>
              <a:spcAft>
                <a:spcPts val="0"/>
              </a:spcAft>
              <a:buSzPts val="2700"/>
              <a:buFont typeface="Roboto"/>
              <a:buChar char="■"/>
              <a:defRPr b="1" sz="2700">
                <a:latin typeface="Roboto"/>
                <a:ea typeface="Roboto"/>
                <a:cs typeface="Roboto"/>
                <a:sym typeface="Roboto"/>
              </a:defRPr>
            </a:lvl3pPr>
            <a:lvl4pPr indent="-400050" lvl="3" marL="1828800" algn="ctr">
              <a:lnSpc>
                <a:spcPct val="115000"/>
              </a:lnSpc>
              <a:spcBef>
                <a:spcPts val="0"/>
              </a:spcBef>
              <a:spcAft>
                <a:spcPts val="0"/>
              </a:spcAft>
              <a:buSzPts val="2700"/>
              <a:buFont typeface="Roboto"/>
              <a:buChar char="●"/>
              <a:defRPr b="1" sz="2700">
                <a:latin typeface="Roboto"/>
                <a:ea typeface="Roboto"/>
                <a:cs typeface="Roboto"/>
                <a:sym typeface="Roboto"/>
              </a:defRPr>
            </a:lvl4pPr>
            <a:lvl5pPr indent="-400050" lvl="4" marL="2286000" algn="ctr">
              <a:lnSpc>
                <a:spcPct val="115000"/>
              </a:lnSpc>
              <a:spcBef>
                <a:spcPts val="0"/>
              </a:spcBef>
              <a:spcAft>
                <a:spcPts val="0"/>
              </a:spcAft>
              <a:buSzPts val="2700"/>
              <a:buFont typeface="Roboto"/>
              <a:buChar char="○"/>
              <a:defRPr b="1" sz="2700">
                <a:latin typeface="Roboto"/>
                <a:ea typeface="Roboto"/>
                <a:cs typeface="Roboto"/>
                <a:sym typeface="Roboto"/>
              </a:defRPr>
            </a:lvl5pPr>
            <a:lvl6pPr indent="-400050" lvl="5" marL="2743200" algn="ctr">
              <a:lnSpc>
                <a:spcPct val="115000"/>
              </a:lnSpc>
              <a:spcBef>
                <a:spcPts val="0"/>
              </a:spcBef>
              <a:spcAft>
                <a:spcPts val="0"/>
              </a:spcAft>
              <a:buSzPts val="2700"/>
              <a:buFont typeface="Roboto"/>
              <a:buChar char="■"/>
              <a:defRPr b="1" sz="2700">
                <a:latin typeface="Roboto"/>
                <a:ea typeface="Roboto"/>
                <a:cs typeface="Roboto"/>
                <a:sym typeface="Roboto"/>
              </a:defRPr>
            </a:lvl6pPr>
            <a:lvl7pPr indent="-400050" lvl="6" marL="3200400" algn="ctr">
              <a:lnSpc>
                <a:spcPct val="115000"/>
              </a:lnSpc>
              <a:spcBef>
                <a:spcPts val="0"/>
              </a:spcBef>
              <a:spcAft>
                <a:spcPts val="0"/>
              </a:spcAft>
              <a:buSzPts val="2700"/>
              <a:buFont typeface="Roboto"/>
              <a:buChar char="●"/>
              <a:defRPr b="1" sz="2700">
                <a:latin typeface="Roboto"/>
                <a:ea typeface="Roboto"/>
                <a:cs typeface="Roboto"/>
                <a:sym typeface="Roboto"/>
              </a:defRPr>
            </a:lvl7pPr>
            <a:lvl8pPr indent="-400050" lvl="7" marL="3657600" algn="ctr">
              <a:lnSpc>
                <a:spcPct val="115000"/>
              </a:lnSpc>
              <a:spcBef>
                <a:spcPts val="0"/>
              </a:spcBef>
              <a:spcAft>
                <a:spcPts val="0"/>
              </a:spcAft>
              <a:buSzPts val="2700"/>
              <a:buFont typeface="Roboto"/>
              <a:buChar char="○"/>
              <a:defRPr b="1" sz="2700">
                <a:latin typeface="Roboto"/>
                <a:ea typeface="Roboto"/>
                <a:cs typeface="Roboto"/>
                <a:sym typeface="Roboto"/>
              </a:defRPr>
            </a:lvl8pPr>
            <a:lvl9pPr indent="-400050" lvl="8" marL="4114800" algn="ctr">
              <a:lnSpc>
                <a:spcPct val="115000"/>
              </a:lnSpc>
              <a:spcBef>
                <a:spcPts val="0"/>
              </a:spcBef>
              <a:spcAft>
                <a:spcPts val="0"/>
              </a:spcAft>
              <a:buSzPts val="2700"/>
              <a:buFont typeface="Roboto"/>
              <a:buChar char="■"/>
              <a:defRPr b="1" sz="2700">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4" name="Shape 34"/>
        <p:cNvGrpSpPr/>
        <p:nvPr/>
      </p:nvGrpSpPr>
      <p:grpSpPr>
        <a:xfrm>
          <a:off x="0" y="0"/>
          <a:ext cx="0" cy="0"/>
          <a:chOff x="0" y="0"/>
          <a:chExt cx="0" cy="0"/>
        </a:xfrm>
      </p:grpSpPr>
      <p:sp>
        <p:nvSpPr>
          <p:cNvPr id="35" name="Google Shape;35;p7"/>
          <p:cNvSpPr/>
          <p:nvPr/>
        </p:nvSpPr>
        <p:spPr>
          <a:xfrm>
            <a:off x="8608500" y="4608000"/>
            <a:ext cx="383100" cy="383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7"/>
          <p:cNvSpPr txBox="1"/>
          <p:nvPr>
            <p:ph idx="12" type="sldNum"/>
          </p:nvPr>
        </p:nvSpPr>
        <p:spPr>
          <a:xfrm>
            <a:off x="8608500" y="4608050"/>
            <a:ext cx="383100" cy="383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1pPr>
            <a:lvl2pPr indent="0" lvl="1"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2pPr>
            <a:lvl3pPr indent="0" lvl="2"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3pPr>
            <a:lvl4pPr indent="0" lvl="3"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4pPr>
            <a:lvl5pPr indent="0" lvl="4"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5pPr>
            <a:lvl6pPr indent="0" lvl="5"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6pPr>
            <a:lvl7pPr indent="0" lvl="6"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7pPr>
            <a:lvl8pPr indent="0" lvl="7"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8pPr>
            <a:lvl9pPr indent="0" lvl="8"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
        <p:nvSpPr>
          <p:cNvPr id="37" name="Google Shape;37;p7"/>
          <p:cNvSpPr/>
          <p:nvPr/>
        </p:nvSpPr>
        <p:spPr>
          <a:xfrm>
            <a:off x="5088076" y="-549695"/>
            <a:ext cx="4192582" cy="4099588"/>
          </a:xfrm>
          <a:custGeom>
            <a:rect b="b" l="l" r="r" t="t"/>
            <a:pathLst>
              <a:path extrusionOk="0" h="4304029" w="4401661">
                <a:moveTo>
                  <a:pt x="699453" y="1744663"/>
                </a:moveTo>
                <a:lnTo>
                  <a:pt x="1165543" y="1278573"/>
                </a:lnTo>
                <a:cubicBezTo>
                  <a:pt x="1215073" y="1229042"/>
                  <a:pt x="1215073" y="1147763"/>
                  <a:pt x="1165543" y="1098233"/>
                </a:cubicBezTo>
                <a:cubicBezTo>
                  <a:pt x="1116013" y="1048702"/>
                  <a:pt x="1034732" y="1048702"/>
                  <a:pt x="985203" y="1098233"/>
                </a:cubicBezTo>
                <a:lnTo>
                  <a:pt x="519113" y="1564323"/>
                </a:lnTo>
                <a:cubicBezTo>
                  <a:pt x="469583" y="1613852"/>
                  <a:pt x="469583" y="1695133"/>
                  <a:pt x="519113" y="1744663"/>
                </a:cubicBezTo>
                <a:cubicBezTo>
                  <a:pt x="568642" y="1794192"/>
                  <a:pt x="649288" y="1794192"/>
                  <a:pt x="699453" y="1744663"/>
                </a:cubicBezTo>
                <a:close/>
                <a:moveTo>
                  <a:pt x="271463" y="3418522"/>
                </a:moveTo>
                <a:lnTo>
                  <a:pt x="37147" y="3652838"/>
                </a:lnTo>
                <a:cubicBezTo>
                  <a:pt x="-12382" y="3702368"/>
                  <a:pt x="-12382" y="3783647"/>
                  <a:pt x="37147" y="3833178"/>
                </a:cubicBezTo>
                <a:cubicBezTo>
                  <a:pt x="86678" y="3882708"/>
                  <a:pt x="167958" y="3882708"/>
                  <a:pt x="217488" y="3833178"/>
                </a:cubicBezTo>
                <a:lnTo>
                  <a:pt x="451803" y="3598863"/>
                </a:lnTo>
                <a:cubicBezTo>
                  <a:pt x="501333" y="3549333"/>
                  <a:pt x="501333" y="3468053"/>
                  <a:pt x="451803" y="3418522"/>
                </a:cubicBezTo>
                <a:cubicBezTo>
                  <a:pt x="402272" y="3368993"/>
                  <a:pt x="321628" y="3368993"/>
                  <a:pt x="271463" y="3418522"/>
                </a:cubicBezTo>
                <a:close/>
                <a:moveTo>
                  <a:pt x="1105218" y="1601152"/>
                </a:moveTo>
                <a:cubicBezTo>
                  <a:pt x="1154748" y="1650683"/>
                  <a:pt x="1236028" y="1650683"/>
                  <a:pt x="1285557" y="1601152"/>
                </a:cubicBezTo>
                <a:lnTo>
                  <a:pt x="2024698" y="862013"/>
                </a:lnTo>
                <a:cubicBezTo>
                  <a:pt x="2074228" y="812483"/>
                  <a:pt x="2074228" y="731202"/>
                  <a:pt x="2024698" y="681673"/>
                </a:cubicBezTo>
                <a:cubicBezTo>
                  <a:pt x="1975168" y="632142"/>
                  <a:pt x="1893888" y="632142"/>
                  <a:pt x="1844357" y="681673"/>
                </a:cubicBezTo>
                <a:lnTo>
                  <a:pt x="1105218" y="1420177"/>
                </a:lnTo>
                <a:cubicBezTo>
                  <a:pt x="1055688" y="1470342"/>
                  <a:pt x="1055688" y="1550988"/>
                  <a:pt x="1105218" y="1601152"/>
                </a:cubicBezTo>
                <a:close/>
                <a:moveTo>
                  <a:pt x="3472498" y="217487"/>
                </a:moveTo>
                <a:cubicBezTo>
                  <a:pt x="3522028" y="167957"/>
                  <a:pt x="3522028" y="86677"/>
                  <a:pt x="3472498" y="37148"/>
                </a:cubicBezTo>
                <a:cubicBezTo>
                  <a:pt x="3422968" y="-12383"/>
                  <a:pt x="3341687" y="-12383"/>
                  <a:pt x="3292158" y="37148"/>
                </a:cubicBezTo>
                <a:cubicBezTo>
                  <a:pt x="3242628" y="86677"/>
                  <a:pt x="3242628" y="167957"/>
                  <a:pt x="3292158" y="217487"/>
                </a:cubicBezTo>
                <a:cubicBezTo>
                  <a:pt x="3341687" y="267018"/>
                  <a:pt x="3422968" y="267018"/>
                  <a:pt x="3472498" y="217487"/>
                </a:cubicBezTo>
                <a:close/>
                <a:moveTo>
                  <a:pt x="441642" y="2002473"/>
                </a:moveTo>
                <a:cubicBezTo>
                  <a:pt x="491172" y="1952942"/>
                  <a:pt x="491172" y="1871663"/>
                  <a:pt x="441642" y="1822133"/>
                </a:cubicBezTo>
                <a:cubicBezTo>
                  <a:pt x="392113" y="1772602"/>
                  <a:pt x="310833" y="1772602"/>
                  <a:pt x="261303" y="1822133"/>
                </a:cubicBezTo>
                <a:cubicBezTo>
                  <a:pt x="211772" y="1871663"/>
                  <a:pt x="211772" y="1952942"/>
                  <a:pt x="261303" y="2002473"/>
                </a:cubicBezTo>
                <a:cubicBezTo>
                  <a:pt x="310833" y="2052003"/>
                  <a:pt x="392113" y="2052003"/>
                  <a:pt x="441642" y="2002473"/>
                </a:cubicBezTo>
                <a:close/>
                <a:moveTo>
                  <a:pt x="3945573" y="2271078"/>
                </a:moveTo>
                <a:lnTo>
                  <a:pt x="3842703" y="2373947"/>
                </a:lnTo>
                <a:cubicBezTo>
                  <a:pt x="3793173" y="2423478"/>
                  <a:pt x="3711893" y="2423478"/>
                  <a:pt x="3662362" y="2373947"/>
                </a:cubicBezTo>
                <a:cubicBezTo>
                  <a:pt x="3612833" y="2324418"/>
                  <a:pt x="3612833" y="2243138"/>
                  <a:pt x="3662362" y="2193608"/>
                </a:cubicBezTo>
                <a:lnTo>
                  <a:pt x="3993198" y="1862773"/>
                </a:lnTo>
                <a:cubicBezTo>
                  <a:pt x="4042728" y="1813242"/>
                  <a:pt x="4042728" y="1731963"/>
                  <a:pt x="3993198" y="1682433"/>
                </a:cubicBezTo>
                <a:cubicBezTo>
                  <a:pt x="3943668" y="1632902"/>
                  <a:pt x="3862387" y="1632902"/>
                  <a:pt x="3812858" y="1682433"/>
                </a:cubicBezTo>
                <a:lnTo>
                  <a:pt x="3638868" y="1856423"/>
                </a:lnTo>
                <a:cubicBezTo>
                  <a:pt x="3589337" y="1905952"/>
                  <a:pt x="3508058" y="1905952"/>
                  <a:pt x="3458528" y="1856423"/>
                </a:cubicBezTo>
                <a:cubicBezTo>
                  <a:pt x="3408998" y="1806892"/>
                  <a:pt x="3408998" y="1725613"/>
                  <a:pt x="3458528" y="1676083"/>
                </a:cubicBezTo>
                <a:lnTo>
                  <a:pt x="4000183" y="1134427"/>
                </a:lnTo>
                <a:cubicBezTo>
                  <a:pt x="4049712" y="1084898"/>
                  <a:pt x="4049712" y="1003617"/>
                  <a:pt x="4000183" y="954088"/>
                </a:cubicBezTo>
                <a:cubicBezTo>
                  <a:pt x="3950653" y="904558"/>
                  <a:pt x="3869373" y="904558"/>
                  <a:pt x="3819843" y="954088"/>
                </a:cubicBezTo>
                <a:lnTo>
                  <a:pt x="3636962" y="1136967"/>
                </a:lnTo>
                <a:cubicBezTo>
                  <a:pt x="3587433" y="1186498"/>
                  <a:pt x="3506153" y="1186498"/>
                  <a:pt x="3456623" y="1136967"/>
                </a:cubicBezTo>
                <a:cubicBezTo>
                  <a:pt x="3407093" y="1087438"/>
                  <a:pt x="3407093" y="1006158"/>
                  <a:pt x="3456623" y="956627"/>
                </a:cubicBezTo>
                <a:lnTo>
                  <a:pt x="3508058" y="905192"/>
                </a:lnTo>
                <a:cubicBezTo>
                  <a:pt x="3557587" y="855663"/>
                  <a:pt x="3557587" y="774383"/>
                  <a:pt x="3508058" y="724852"/>
                </a:cubicBezTo>
                <a:cubicBezTo>
                  <a:pt x="3458528" y="675323"/>
                  <a:pt x="3377248" y="675323"/>
                  <a:pt x="3327718" y="724852"/>
                </a:cubicBezTo>
                <a:lnTo>
                  <a:pt x="2574608" y="1476058"/>
                </a:lnTo>
                <a:cubicBezTo>
                  <a:pt x="2525078" y="1525588"/>
                  <a:pt x="2443798" y="1525588"/>
                  <a:pt x="2394268" y="1476058"/>
                </a:cubicBezTo>
                <a:cubicBezTo>
                  <a:pt x="2344738" y="1426527"/>
                  <a:pt x="2344738" y="1345248"/>
                  <a:pt x="2394268" y="1295717"/>
                </a:cubicBezTo>
                <a:lnTo>
                  <a:pt x="3234373" y="455612"/>
                </a:lnTo>
                <a:cubicBezTo>
                  <a:pt x="3283903" y="406083"/>
                  <a:pt x="3283903" y="324802"/>
                  <a:pt x="3234373" y="275273"/>
                </a:cubicBezTo>
                <a:cubicBezTo>
                  <a:pt x="3184843" y="225743"/>
                  <a:pt x="3103562" y="225743"/>
                  <a:pt x="3054033" y="275273"/>
                </a:cubicBezTo>
                <a:lnTo>
                  <a:pt x="2095818" y="1233488"/>
                </a:lnTo>
                <a:cubicBezTo>
                  <a:pt x="2046288" y="1283017"/>
                  <a:pt x="1965007" y="1283017"/>
                  <a:pt x="1915478" y="1233488"/>
                </a:cubicBezTo>
                <a:cubicBezTo>
                  <a:pt x="1865948" y="1183958"/>
                  <a:pt x="1784668" y="1183958"/>
                  <a:pt x="1735138" y="1233488"/>
                </a:cubicBezTo>
                <a:lnTo>
                  <a:pt x="480378" y="2488247"/>
                </a:lnTo>
                <a:cubicBezTo>
                  <a:pt x="430847" y="2537778"/>
                  <a:pt x="430847" y="2619058"/>
                  <a:pt x="480378" y="2668588"/>
                </a:cubicBezTo>
                <a:cubicBezTo>
                  <a:pt x="529908" y="2718118"/>
                  <a:pt x="611188" y="2718118"/>
                  <a:pt x="660717" y="2668588"/>
                </a:cubicBezTo>
                <a:lnTo>
                  <a:pt x="862648" y="2466658"/>
                </a:lnTo>
                <a:cubicBezTo>
                  <a:pt x="912178" y="2417128"/>
                  <a:pt x="993457" y="2417128"/>
                  <a:pt x="1042988" y="2466658"/>
                </a:cubicBezTo>
                <a:cubicBezTo>
                  <a:pt x="1092518" y="2516188"/>
                  <a:pt x="1092518" y="2597468"/>
                  <a:pt x="1042988" y="2646997"/>
                </a:cubicBezTo>
                <a:lnTo>
                  <a:pt x="553403" y="3137218"/>
                </a:lnTo>
                <a:cubicBezTo>
                  <a:pt x="503872" y="3186747"/>
                  <a:pt x="503872" y="3268028"/>
                  <a:pt x="553403" y="3317558"/>
                </a:cubicBezTo>
                <a:cubicBezTo>
                  <a:pt x="602933" y="3367088"/>
                  <a:pt x="684213" y="3367088"/>
                  <a:pt x="733742" y="3317558"/>
                </a:cubicBezTo>
                <a:lnTo>
                  <a:pt x="847408" y="3203893"/>
                </a:lnTo>
                <a:cubicBezTo>
                  <a:pt x="896938" y="3154363"/>
                  <a:pt x="978217" y="3154363"/>
                  <a:pt x="1027748" y="3203893"/>
                </a:cubicBezTo>
                <a:cubicBezTo>
                  <a:pt x="1077278" y="3253422"/>
                  <a:pt x="1158557" y="3253422"/>
                  <a:pt x="1208088" y="3203893"/>
                </a:cubicBezTo>
                <a:lnTo>
                  <a:pt x="1427163" y="2984818"/>
                </a:lnTo>
                <a:cubicBezTo>
                  <a:pt x="1476693" y="2935288"/>
                  <a:pt x="1557973" y="2935288"/>
                  <a:pt x="1607503" y="2984818"/>
                </a:cubicBezTo>
                <a:cubicBezTo>
                  <a:pt x="1657032" y="3034347"/>
                  <a:pt x="1657032" y="3115628"/>
                  <a:pt x="1607503" y="3165158"/>
                </a:cubicBezTo>
                <a:lnTo>
                  <a:pt x="1025207" y="3747453"/>
                </a:lnTo>
                <a:cubicBezTo>
                  <a:pt x="975678" y="3796983"/>
                  <a:pt x="975678" y="3878263"/>
                  <a:pt x="1025207" y="3927793"/>
                </a:cubicBezTo>
                <a:cubicBezTo>
                  <a:pt x="1074738" y="3977322"/>
                  <a:pt x="1156018" y="3977322"/>
                  <a:pt x="1205548" y="3927793"/>
                </a:cubicBezTo>
                <a:lnTo>
                  <a:pt x="1538288" y="3595053"/>
                </a:lnTo>
                <a:cubicBezTo>
                  <a:pt x="1587818" y="3545522"/>
                  <a:pt x="1669098" y="3545522"/>
                  <a:pt x="1718628" y="3595053"/>
                </a:cubicBezTo>
                <a:cubicBezTo>
                  <a:pt x="1768157" y="3644583"/>
                  <a:pt x="1849438" y="3644583"/>
                  <a:pt x="1898968" y="3595053"/>
                </a:cubicBezTo>
                <a:lnTo>
                  <a:pt x="2071053" y="3422968"/>
                </a:lnTo>
                <a:cubicBezTo>
                  <a:pt x="2120583" y="3373438"/>
                  <a:pt x="2201863" y="3373438"/>
                  <a:pt x="2251393" y="3422968"/>
                </a:cubicBezTo>
                <a:cubicBezTo>
                  <a:pt x="2300923" y="3472497"/>
                  <a:pt x="2300923" y="3553778"/>
                  <a:pt x="2251393" y="3603308"/>
                </a:cubicBezTo>
                <a:lnTo>
                  <a:pt x="1929448" y="3925253"/>
                </a:lnTo>
                <a:cubicBezTo>
                  <a:pt x="1879918" y="3974783"/>
                  <a:pt x="1879918" y="4056063"/>
                  <a:pt x="1929448" y="4105593"/>
                </a:cubicBezTo>
                <a:cubicBezTo>
                  <a:pt x="1978978" y="4155122"/>
                  <a:pt x="2060257" y="4155122"/>
                  <a:pt x="2109788" y="4105593"/>
                </a:cubicBezTo>
                <a:lnTo>
                  <a:pt x="2505393" y="3709988"/>
                </a:lnTo>
                <a:cubicBezTo>
                  <a:pt x="2554923" y="3660458"/>
                  <a:pt x="2636203" y="3660458"/>
                  <a:pt x="2685733" y="3709988"/>
                </a:cubicBezTo>
                <a:cubicBezTo>
                  <a:pt x="2735262" y="3759518"/>
                  <a:pt x="2816543" y="3759518"/>
                  <a:pt x="2866073" y="3709988"/>
                </a:cubicBezTo>
                <a:lnTo>
                  <a:pt x="4125278" y="2450783"/>
                </a:lnTo>
                <a:cubicBezTo>
                  <a:pt x="4174808" y="2401253"/>
                  <a:pt x="4174808" y="2319972"/>
                  <a:pt x="4125278" y="2270443"/>
                </a:cubicBezTo>
                <a:cubicBezTo>
                  <a:pt x="4076383" y="2221547"/>
                  <a:pt x="3995103" y="2221547"/>
                  <a:pt x="3945573" y="2271078"/>
                </a:cubicBezTo>
                <a:close/>
                <a:moveTo>
                  <a:pt x="4364038" y="1310958"/>
                </a:moveTo>
                <a:cubicBezTo>
                  <a:pt x="4314508" y="1261427"/>
                  <a:pt x="4233228" y="1261427"/>
                  <a:pt x="4183698" y="1310958"/>
                </a:cubicBezTo>
                <a:lnTo>
                  <a:pt x="4084637" y="1410017"/>
                </a:lnTo>
                <a:cubicBezTo>
                  <a:pt x="4035108" y="1459548"/>
                  <a:pt x="4035108" y="1540827"/>
                  <a:pt x="4084637" y="1590358"/>
                </a:cubicBezTo>
                <a:cubicBezTo>
                  <a:pt x="4134168" y="1639888"/>
                  <a:pt x="4215448" y="1639888"/>
                  <a:pt x="4264978" y="1590358"/>
                </a:cubicBezTo>
                <a:lnTo>
                  <a:pt x="4364038" y="1491298"/>
                </a:lnTo>
                <a:cubicBezTo>
                  <a:pt x="4414203" y="1441767"/>
                  <a:pt x="4414203" y="1360488"/>
                  <a:pt x="4364038" y="1310958"/>
                </a:cubicBezTo>
                <a:close/>
                <a:moveTo>
                  <a:pt x="3773487" y="2885758"/>
                </a:moveTo>
                <a:lnTo>
                  <a:pt x="2807018" y="3852228"/>
                </a:lnTo>
                <a:cubicBezTo>
                  <a:pt x="2757487" y="3901758"/>
                  <a:pt x="2757487" y="3983038"/>
                  <a:pt x="2807018" y="4032568"/>
                </a:cubicBezTo>
                <a:cubicBezTo>
                  <a:pt x="2856548" y="4082097"/>
                  <a:pt x="2937828" y="4082097"/>
                  <a:pt x="2987358" y="4032568"/>
                </a:cubicBezTo>
                <a:lnTo>
                  <a:pt x="3953828" y="3066097"/>
                </a:lnTo>
                <a:cubicBezTo>
                  <a:pt x="4003358" y="3016568"/>
                  <a:pt x="4003358" y="2935288"/>
                  <a:pt x="3953828" y="2885758"/>
                </a:cubicBezTo>
                <a:cubicBezTo>
                  <a:pt x="3904298" y="2836228"/>
                  <a:pt x="3823018" y="2836228"/>
                  <a:pt x="3773487" y="2885758"/>
                </a:cubicBezTo>
                <a:close/>
                <a:moveTo>
                  <a:pt x="2572703" y="4086543"/>
                </a:moveTo>
                <a:cubicBezTo>
                  <a:pt x="2523173" y="4136072"/>
                  <a:pt x="2523173" y="4217353"/>
                  <a:pt x="2572703" y="4266883"/>
                </a:cubicBezTo>
                <a:cubicBezTo>
                  <a:pt x="2622233" y="4316413"/>
                  <a:pt x="2703512" y="4316413"/>
                  <a:pt x="2753043" y="4266883"/>
                </a:cubicBezTo>
                <a:cubicBezTo>
                  <a:pt x="2802573" y="4217353"/>
                  <a:pt x="2802573" y="4136072"/>
                  <a:pt x="2753043" y="4086543"/>
                </a:cubicBezTo>
                <a:cubicBezTo>
                  <a:pt x="2703512" y="4037013"/>
                  <a:pt x="2622233" y="4037013"/>
                  <a:pt x="2572703" y="40865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 name="Google Shape;38;p7"/>
          <p:cNvSpPr txBox="1"/>
          <p:nvPr>
            <p:ph type="title"/>
          </p:nvPr>
        </p:nvSpPr>
        <p:spPr>
          <a:xfrm>
            <a:off x="855300" y="836000"/>
            <a:ext cx="74334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39" name="Google Shape;39;p7"/>
          <p:cNvSpPr txBox="1"/>
          <p:nvPr>
            <p:ph idx="1" type="body"/>
          </p:nvPr>
        </p:nvSpPr>
        <p:spPr>
          <a:xfrm>
            <a:off x="855300" y="1353947"/>
            <a:ext cx="7433400" cy="30339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600"/>
              </a:spcBef>
              <a:spcAft>
                <a:spcPts val="0"/>
              </a:spcAft>
              <a:buSzPts val="2400"/>
              <a:buChar char="●"/>
              <a:defRPr/>
            </a:lvl1pPr>
            <a:lvl2pPr indent="-381000" lvl="1" marL="914400" algn="l">
              <a:lnSpc>
                <a:spcPct val="115000"/>
              </a:lnSpc>
              <a:spcBef>
                <a:spcPts val="0"/>
              </a:spcBef>
              <a:spcAft>
                <a:spcPts val="0"/>
              </a:spcAft>
              <a:buSzPts val="2400"/>
              <a:buChar char="○"/>
              <a:defRPr/>
            </a:lvl2pPr>
            <a:lvl3pPr indent="-381000" lvl="2" marL="1371600" algn="l">
              <a:lnSpc>
                <a:spcPct val="115000"/>
              </a:lnSpc>
              <a:spcBef>
                <a:spcPts val="0"/>
              </a:spcBef>
              <a:spcAft>
                <a:spcPts val="0"/>
              </a:spcAft>
              <a:buSzPts val="2400"/>
              <a:buChar char="■"/>
              <a:defRPr/>
            </a:lvl3pPr>
            <a:lvl4pPr indent="-381000" lvl="3" marL="1828800" algn="l">
              <a:lnSpc>
                <a:spcPct val="115000"/>
              </a:lnSpc>
              <a:spcBef>
                <a:spcPts val="0"/>
              </a:spcBef>
              <a:spcAft>
                <a:spcPts val="0"/>
              </a:spcAft>
              <a:buSzPts val="2400"/>
              <a:buChar char="●"/>
              <a:defRPr/>
            </a:lvl4pPr>
            <a:lvl5pPr indent="-381000" lvl="4" marL="2286000" algn="l">
              <a:lnSpc>
                <a:spcPct val="115000"/>
              </a:lnSpc>
              <a:spcBef>
                <a:spcPts val="0"/>
              </a:spcBef>
              <a:spcAft>
                <a:spcPts val="0"/>
              </a:spcAft>
              <a:buSzPts val="2400"/>
              <a:buChar char="○"/>
              <a:defRPr/>
            </a:lvl5pPr>
            <a:lvl6pPr indent="-381000" lvl="5" marL="2743200" algn="l">
              <a:lnSpc>
                <a:spcPct val="115000"/>
              </a:lnSpc>
              <a:spcBef>
                <a:spcPts val="0"/>
              </a:spcBef>
              <a:spcAft>
                <a:spcPts val="0"/>
              </a:spcAft>
              <a:buSzPts val="2400"/>
              <a:buChar char="■"/>
              <a:defRPr/>
            </a:lvl6pPr>
            <a:lvl7pPr indent="-381000" lvl="6" marL="3200400" algn="l">
              <a:lnSpc>
                <a:spcPct val="115000"/>
              </a:lnSpc>
              <a:spcBef>
                <a:spcPts val="0"/>
              </a:spcBef>
              <a:spcAft>
                <a:spcPts val="0"/>
              </a:spcAft>
              <a:buSzPts val="2400"/>
              <a:buChar char="●"/>
              <a:defRPr/>
            </a:lvl7pPr>
            <a:lvl8pPr indent="-381000" lvl="7" marL="3657600" algn="l">
              <a:lnSpc>
                <a:spcPct val="115000"/>
              </a:lnSpc>
              <a:spcBef>
                <a:spcPts val="0"/>
              </a:spcBef>
              <a:spcAft>
                <a:spcPts val="0"/>
              </a:spcAft>
              <a:buSzPts val="2400"/>
              <a:buChar char="○"/>
              <a:defRPr/>
            </a:lvl8pPr>
            <a:lvl9pPr indent="-381000" lvl="8" marL="4114800" algn="l">
              <a:lnSpc>
                <a:spcPct val="115000"/>
              </a:lnSpc>
              <a:spcBef>
                <a:spcPts val="0"/>
              </a:spcBef>
              <a:spcAft>
                <a:spcPts val="0"/>
              </a:spcAft>
              <a:buSzPts val="2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Right stain" type="blank">
  <p:cSld name="BLANK">
    <p:spTree>
      <p:nvGrpSpPr>
        <p:cNvPr id="40" name="Shape 40"/>
        <p:cNvGrpSpPr/>
        <p:nvPr/>
      </p:nvGrpSpPr>
      <p:grpSpPr>
        <a:xfrm>
          <a:off x="0" y="0"/>
          <a:ext cx="0" cy="0"/>
          <a:chOff x="0" y="0"/>
          <a:chExt cx="0" cy="0"/>
        </a:xfrm>
      </p:grpSpPr>
      <p:sp>
        <p:nvSpPr>
          <p:cNvPr id="41" name="Google Shape;41;p8"/>
          <p:cNvSpPr/>
          <p:nvPr/>
        </p:nvSpPr>
        <p:spPr>
          <a:xfrm>
            <a:off x="8608500" y="4608000"/>
            <a:ext cx="383100" cy="383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8"/>
          <p:cNvSpPr txBox="1"/>
          <p:nvPr>
            <p:ph idx="12" type="sldNum"/>
          </p:nvPr>
        </p:nvSpPr>
        <p:spPr>
          <a:xfrm>
            <a:off x="8608500" y="4608050"/>
            <a:ext cx="383100" cy="383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1pPr>
            <a:lvl2pPr indent="0" lvl="1"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2pPr>
            <a:lvl3pPr indent="0" lvl="2"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3pPr>
            <a:lvl4pPr indent="0" lvl="3"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4pPr>
            <a:lvl5pPr indent="0" lvl="4"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5pPr>
            <a:lvl6pPr indent="0" lvl="5"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6pPr>
            <a:lvl7pPr indent="0" lvl="6"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7pPr>
            <a:lvl8pPr indent="0" lvl="7"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8pPr>
            <a:lvl9pPr indent="0" lvl="8"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
        <p:nvSpPr>
          <p:cNvPr id="43" name="Google Shape;43;p8"/>
          <p:cNvSpPr/>
          <p:nvPr/>
        </p:nvSpPr>
        <p:spPr>
          <a:xfrm rot="10800000">
            <a:off x="3487000" y="-658875"/>
            <a:ext cx="5720077" cy="6466999"/>
          </a:xfrm>
          <a:custGeom>
            <a:rect b="b" l="l" r="r" t="t"/>
            <a:pathLst>
              <a:path extrusionOk="0" h="4660900" w="4122578">
                <a:moveTo>
                  <a:pt x="31432" y="2701608"/>
                </a:moveTo>
                <a:cubicBezTo>
                  <a:pt x="-10477" y="2743518"/>
                  <a:pt x="-10477" y="2811463"/>
                  <a:pt x="31432" y="2852738"/>
                </a:cubicBezTo>
                <a:cubicBezTo>
                  <a:pt x="73343" y="2894013"/>
                  <a:pt x="141288" y="2894647"/>
                  <a:pt x="182563" y="2852738"/>
                </a:cubicBezTo>
                <a:cubicBezTo>
                  <a:pt x="224473" y="2810828"/>
                  <a:pt x="224473" y="2742883"/>
                  <a:pt x="182563" y="2701608"/>
                </a:cubicBezTo>
                <a:cubicBezTo>
                  <a:pt x="140653" y="2660333"/>
                  <a:pt x="73343" y="2660333"/>
                  <a:pt x="31432" y="2701608"/>
                </a:cubicBezTo>
                <a:close/>
                <a:moveTo>
                  <a:pt x="1832293" y="796608"/>
                </a:moveTo>
                <a:lnTo>
                  <a:pt x="2011363" y="617538"/>
                </a:lnTo>
                <a:cubicBezTo>
                  <a:pt x="2053273" y="575627"/>
                  <a:pt x="2053273" y="507682"/>
                  <a:pt x="2011363" y="466407"/>
                </a:cubicBezTo>
                <a:cubicBezTo>
                  <a:pt x="1969453" y="424498"/>
                  <a:pt x="1901507" y="424498"/>
                  <a:pt x="1860232" y="466407"/>
                </a:cubicBezTo>
                <a:lnTo>
                  <a:pt x="1681163" y="645477"/>
                </a:lnTo>
                <a:cubicBezTo>
                  <a:pt x="1639253" y="687388"/>
                  <a:pt x="1639253" y="755333"/>
                  <a:pt x="1681163" y="796608"/>
                </a:cubicBezTo>
                <a:cubicBezTo>
                  <a:pt x="1722438" y="838517"/>
                  <a:pt x="1790382" y="838517"/>
                  <a:pt x="1832293" y="796608"/>
                </a:cubicBezTo>
                <a:close/>
                <a:moveTo>
                  <a:pt x="3098483" y="1148398"/>
                </a:moveTo>
                <a:cubicBezTo>
                  <a:pt x="3056573" y="1190308"/>
                  <a:pt x="3056573" y="1258252"/>
                  <a:pt x="3098483" y="1299527"/>
                </a:cubicBezTo>
                <a:cubicBezTo>
                  <a:pt x="3140393" y="1341438"/>
                  <a:pt x="3208338" y="1341438"/>
                  <a:pt x="3249613" y="1299527"/>
                </a:cubicBezTo>
                <a:cubicBezTo>
                  <a:pt x="3291523" y="1257617"/>
                  <a:pt x="3291523" y="1189673"/>
                  <a:pt x="3249613" y="1148398"/>
                </a:cubicBezTo>
                <a:cubicBezTo>
                  <a:pt x="3208338" y="1107123"/>
                  <a:pt x="3140393" y="1107123"/>
                  <a:pt x="3098483" y="1148398"/>
                </a:cubicBezTo>
                <a:close/>
                <a:moveTo>
                  <a:pt x="3156268" y="182562"/>
                </a:moveTo>
                <a:cubicBezTo>
                  <a:pt x="3198178" y="140652"/>
                  <a:pt x="3198178" y="72707"/>
                  <a:pt x="3156268" y="31432"/>
                </a:cubicBezTo>
                <a:cubicBezTo>
                  <a:pt x="3114358" y="-10477"/>
                  <a:pt x="3046413" y="-10477"/>
                  <a:pt x="3005138" y="31432"/>
                </a:cubicBezTo>
                <a:cubicBezTo>
                  <a:pt x="2963228" y="73342"/>
                  <a:pt x="2963228" y="141287"/>
                  <a:pt x="3005138" y="182562"/>
                </a:cubicBezTo>
                <a:cubicBezTo>
                  <a:pt x="3046413" y="224473"/>
                  <a:pt x="3114358" y="224473"/>
                  <a:pt x="3156268" y="182562"/>
                </a:cubicBezTo>
                <a:close/>
                <a:moveTo>
                  <a:pt x="1052513" y="1575752"/>
                </a:moveTo>
                <a:lnTo>
                  <a:pt x="1624648" y="1003617"/>
                </a:lnTo>
                <a:cubicBezTo>
                  <a:pt x="1666557" y="961708"/>
                  <a:pt x="1666557" y="893763"/>
                  <a:pt x="1624648" y="852488"/>
                </a:cubicBezTo>
                <a:cubicBezTo>
                  <a:pt x="1582738" y="811213"/>
                  <a:pt x="1514793" y="810577"/>
                  <a:pt x="1473518" y="852488"/>
                </a:cubicBezTo>
                <a:lnTo>
                  <a:pt x="901382" y="1424623"/>
                </a:lnTo>
                <a:cubicBezTo>
                  <a:pt x="859473" y="1466533"/>
                  <a:pt x="859473" y="1534477"/>
                  <a:pt x="901382" y="1575752"/>
                </a:cubicBezTo>
                <a:cubicBezTo>
                  <a:pt x="943293" y="1617663"/>
                  <a:pt x="1011238" y="1617663"/>
                  <a:pt x="1052513" y="1575752"/>
                </a:cubicBezTo>
                <a:close/>
                <a:moveTo>
                  <a:pt x="4091623" y="1215073"/>
                </a:moveTo>
                <a:cubicBezTo>
                  <a:pt x="4049713" y="1173163"/>
                  <a:pt x="3981768" y="1173163"/>
                  <a:pt x="3940493" y="1215073"/>
                </a:cubicBezTo>
                <a:lnTo>
                  <a:pt x="3767773" y="1387792"/>
                </a:lnTo>
                <a:cubicBezTo>
                  <a:pt x="3725863" y="1429702"/>
                  <a:pt x="3725863" y="1497648"/>
                  <a:pt x="3767773" y="1538923"/>
                </a:cubicBezTo>
                <a:cubicBezTo>
                  <a:pt x="3809683" y="1580833"/>
                  <a:pt x="3877628" y="1580833"/>
                  <a:pt x="3918903" y="1538923"/>
                </a:cubicBezTo>
                <a:lnTo>
                  <a:pt x="4091623" y="1366202"/>
                </a:lnTo>
                <a:cubicBezTo>
                  <a:pt x="4132898" y="1324927"/>
                  <a:pt x="4132898" y="1256983"/>
                  <a:pt x="4091623" y="1215073"/>
                </a:cubicBezTo>
                <a:close/>
                <a:moveTo>
                  <a:pt x="1282382" y="4478338"/>
                </a:moveTo>
                <a:cubicBezTo>
                  <a:pt x="1240473" y="4520248"/>
                  <a:pt x="1240473" y="4588193"/>
                  <a:pt x="1282382" y="4629468"/>
                </a:cubicBezTo>
                <a:cubicBezTo>
                  <a:pt x="1324293" y="4671378"/>
                  <a:pt x="1392238" y="4671378"/>
                  <a:pt x="1433513" y="4629468"/>
                </a:cubicBezTo>
                <a:cubicBezTo>
                  <a:pt x="1475423" y="4587558"/>
                  <a:pt x="1475423" y="4519613"/>
                  <a:pt x="1433513" y="4478338"/>
                </a:cubicBezTo>
                <a:cubicBezTo>
                  <a:pt x="1391603" y="4437063"/>
                  <a:pt x="1323657" y="4437063"/>
                  <a:pt x="1282382" y="4478338"/>
                </a:cubicBezTo>
                <a:close/>
                <a:moveTo>
                  <a:pt x="3633788" y="2523172"/>
                </a:moveTo>
                <a:lnTo>
                  <a:pt x="3186748" y="2970213"/>
                </a:lnTo>
                <a:cubicBezTo>
                  <a:pt x="3144838" y="3012122"/>
                  <a:pt x="3144838" y="3080068"/>
                  <a:pt x="3186748" y="3121343"/>
                </a:cubicBezTo>
                <a:cubicBezTo>
                  <a:pt x="3228658" y="3163253"/>
                  <a:pt x="3296603" y="3163253"/>
                  <a:pt x="3337878" y="3121343"/>
                </a:cubicBezTo>
                <a:lnTo>
                  <a:pt x="3784918" y="2674303"/>
                </a:lnTo>
                <a:cubicBezTo>
                  <a:pt x="3826828" y="2632393"/>
                  <a:pt x="3826828" y="2564447"/>
                  <a:pt x="3784918" y="2523172"/>
                </a:cubicBezTo>
                <a:cubicBezTo>
                  <a:pt x="3743643" y="2481897"/>
                  <a:pt x="3675698" y="2481897"/>
                  <a:pt x="3633788" y="2523172"/>
                </a:cubicBezTo>
                <a:close/>
                <a:moveTo>
                  <a:pt x="3370898" y="2541588"/>
                </a:moveTo>
                <a:cubicBezTo>
                  <a:pt x="3328988" y="2499678"/>
                  <a:pt x="3261043" y="2499678"/>
                  <a:pt x="3219768" y="2541588"/>
                </a:cubicBezTo>
                <a:lnTo>
                  <a:pt x="3054033" y="2707322"/>
                </a:lnTo>
                <a:cubicBezTo>
                  <a:pt x="3012123" y="2749233"/>
                  <a:pt x="2944178" y="2749233"/>
                  <a:pt x="2902903" y="2707322"/>
                </a:cubicBezTo>
                <a:cubicBezTo>
                  <a:pt x="2860993" y="2665413"/>
                  <a:pt x="2860993" y="2597468"/>
                  <a:pt x="2902903" y="2556193"/>
                </a:cubicBezTo>
                <a:lnTo>
                  <a:pt x="3704908" y="1754188"/>
                </a:lnTo>
                <a:cubicBezTo>
                  <a:pt x="3746818" y="1712277"/>
                  <a:pt x="3746818" y="1644333"/>
                  <a:pt x="3704908" y="1603058"/>
                </a:cubicBezTo>
                <a:cubicBezTo>
                  <a:pt x="3662998" y="1561148"/>
                  <a:pt x="3595053" y="1561148"/>
                  <a:pt x="3553778" y="1603058"/>
                </a:cubicBezTo>
                <a:lnTo>
                  <a:pt x="3494088" y="1662748"/>
                </a:lnTo>
                <a:cubicBezTo>
                  <a:pt x="3452178" y="1704658"/>
                  <a:pt x="3384233" y="1704658"/>
                  <a:pt x="3342958" y="1662748"/>
                </a:cubicBezTo>
                <a:cubicBezTo>
                  <a:pt x="3301048" y="1620838"/>
                  <a:pt x="3233103" y="1620838"/>
                  <a:pt x="3191828" y="1662748"/>
                </a:cubicBezTo>
                <a:lnTo>
                  <a:pt x="3026093" y="1828483"/>
                </a:lnTo>
                <a:cubicBezTo>
                  <a:pt x="2984183" y="1870392"/>
                  <a:pt x="2916238" y="1870392"/>
                  <a:pt x="2874963" y="1828483"/>
                </a:cubicBezTo>
                <a:cubicBezTo>
                  <a:pt x="2833688" y="1786573"/>
                  <a:pt x="2833053" y="1718627"/>
                  <a:pt x="2874963" y="1677352"/>
                </a:cubicBezTo>
                <a:lnTo>
                  <a:pt x="3040698" y="1511617"/>
                </a:lnTo>
                <a:cubicBezTo>
                  <a:pt x="3082608" y="1469708"/>
                  <a:pt x="3082608" y="1401763"/>
                  <a:pt x="3040698" y="1360488"/>
                </a:cubicBezTo>
                <a:cubicBezTo>
                  <a:pt x="2998788" y="1318577"/>
                  <a:pt x="2930843" y="1318577"/>
                  <a:pt x="2889568" y="1360488"/>
                </a:cubicBezTo>
                <a:lnTo>
                  <a:pt x="2437448" y="1812608"/>
                </a:lnTo>
                <a:cubicBezTo>
                  <a:pt x="2395538" y="1854517"/>
                  <a:pt x="2327593" y="1854517"/>
                  <a:pt x="2286318" y="1812608"/>
                </a:cubicBezTo>
                <a:cubicBezTo>
                  <a:pt x="2244408" y="1770698"/>
                  <a:pt x="2244408" y="1702752"/>
                  <a:pt x="2286318" y="1661477"/>
                </a:cubicBezTo>
                <a:lnTo>
                  <a:pt x="2848293" y="1099502"/>
                </a:lnTo>
                <a:cubicBezTo>
                  <a:pt x="2890203" y="1057592"/>
                  <a:pt x="2890203" y="989648"/>
                  <a:pt x="2848293" y="948373"/>
                </a:cubicBezTo>
                <a:cubicBezTo>
                  <a:pt x="2806383" y="907098"/>
                  <a:pt x="2738438" y="906463"/>
                  <a:pt x="2697163" y="948373"/>
                </a:cubicBezTo>
                <a:lnTo>
                  <a:pt x="2309813" y="1335723"/>
                </a:lnTo>
                <a:cubicBezTo>
                  <a:pt x="2267903" y="1377633"/>
                  <a:pt x="2199958" y="1377633"/>
                  <a:pt x="2158683" y="1335723"/>
                </a:cubicBezTo>
                <a:cubicBezTo>
                  <a:pt x="2116773" y="1293813"/>
                  <a:pt x="2116773" y="1225867"/>
                  <a:pt x="2158683" y="1184592"/>
                </a:cubicBezTo>
                <a:lnTo>
                  <a:pt x="2930208" y="413068"/>
                </a:lnTo>
                <a:cubicBezTo>
                  <a:pt x="2972118" y="371157"/>
                  <a:pt x="2972118" y="303212"/>
                  <a:pt x="2930208" y="261937"/>
                </a:cubicBezTo>
                <a:cubicBezTo>
                  <a:pt x="2888298" y="220027"/>
                  <a:pt x="2820353" y="220027"/>
                  <a:pt x="2779078" y="261937"/>
                </a:cubicBezTo>
                <a:lnTo>
                  <a:pt x="2278063" y="762952"/>
                </a:lnTo>
                <a:cubicBezTo>
                  <a:pt x="2236153" y="804863"/>
                  <a:pt x="2168208" y="804863"/>
                  <a:pt x="2126933" y="762952"/>
                </a:cubicBezTo>
                <a:cubicBezTo>
                  <a:pt x="2085023" y="721042"/>
                  <a:pt x="2017078" y="721042"/>
                  <a:pt x="1975803" y="762952"/>
                </a:cubicBezTo>
                <a:lnTo>
                  <a:pt x="242253" y="2496503"/>
                </a:lnTo>
                <a:cubicBezTo>
                  <a:pt x="200343" y="2538413"/>
                  <a:pt x="200343" y="2606358"/>
                  <a:pt x="242253" y="2647633"/>
                </a:cubicBezTo>
                <a:cubicBezTo>
                  <a:pt x="284163" y="2689543"/>
                  <a:pt x="352107" y="2689543"/>
                  <a:pt x="393382" y="2647633"/>
                </a:cubicBezTo>
                <a:lnTo>
                  <a:pt x="755332" y="2285683"/>
                </a:lnTo>
                <a:cubicBezTo>
                  <a:pt x="797243" y="2243772"/>
                  <a:pt x="865188" y="2243772"/>
                  <a:pt x="906463" y="2285683"/>
                </a:cubicBezTo>
                <a:cubicBezTo>
                  <a:pt x="948373" y="2327593"/>
                  <a:pt x="948373" y="2395538"/>
                  <a:pt x="906463" y="2436813"/>
                </a:cubicBezTo>
                <a:lnTo>
                  <a:pt x="681038" y="2662238"/>
                </a:lnTo>
                <a:cubicBezTo>
                  <a:pt x="639128" y="2704147"/>
                  <a:pt x="639128" y="2772093"/>
                  <a:pt x="681038" y="2813368"/>
                </a:cubicBezTo>
                <a:cubicBezTo>
                  <a:pt x="722948" y="2854643"/>
                  <a:pt x="724218" y="2921318"/>
                  <a:pt x="684848" y="2961322"/>
                </a:cubicBezTo>
                <a:cubicBezTo>
                  <a:pt x="645478" y="3000693"/>
                  <a:pt x="646748" y="3067368"/>
                  <a:pt x="688657" y="3109278"/>
                </a:cubicBezTo>
                <a:cubicBezTo>
                  <a:pt x="730568" y="3151188"/>
                  <a:pt x="730568" y="3219133"/>
                  <a:pt x="688657" y="3260408"/>
                </a:cubicBezTo>
                <a:lnTo>
                  <a:pt x="564198" y="3384868"/>
                </a:lnTo>
                <a:cubicBezTo>
                  <a:pt x="522288" y="3426778"/>
                  <a:pt x="522288" y="3494722"/>
                  <a:pt x="564198" y="3535997"/>
                </a:cubicBezTo>
                <a:cubicBezTo>
                  <a:pt x="606107" y="3577908"/>
                  <a:pt x="674053" y="3577908"/>
                  <a:pt x="715328" y="3535997"/>
                </a:cubicBezTo>
                <a:lnTo>
                  <a:pt x="1519238" y="2732088"/>
                </a:lnTo>
                <a:cubicBezTo>
                  <a:pt x="1561148" y="2690178"/>
                  <a:pt x="1629093" y="2690178"/>
                  <a:pt x="1670368" y="2732088"/>
                </a:cubicBezTo>
                <a:cubicBezTo>
                  <a:pt x="1712278" y="2773997"/>
                  <a:pt x="1712278" y="2841943"/>
                  <a:pt x="1670368" y="2883218"/>
                </a:cubicBezTo>
                <a:lnTo>
                  <a:pt x="1484948" y="3068638"/>
                </a:lnTo>
                <a:cubicBezTo>
                  <a:pt x="1443038" y="3110547"/>
                  <a:pt x="1443038" y="3178493"/>
                  <a:pt x="1484948" y="3219768"/>
                </a:cubicBezTo>
                <a:cubicBezTo>
                  <a:pt x="1526857" y="3261043"/>
                  <a:pt x="1592898" y="3263583"/>
                  <a:pt x="1631632" y="3224213"/>
                </a:cubicBezTo>
                <a:cubicBezTo>
                  <a:pt x="1671003" y="3184843"/>
                  <a:pt x="1737043" y="3187383"/>
                  <a:pt x="1778318" y="3228658"/>
                </a:cubicBezTo>
                <a:cubicBezTo>
                  <a:pt x="1819593" y="3269933"/>
                  <a:pt x="1820228" y="3338513"/>
                  <a:pt x="1778318" y="3379788"/>
                </a:cubicBezTo>
                <a:lnTo>
                  <a:pt x="1392873" y="3765233"/>
                </a:lnTo>
                <a:cubicBezTo>
                  <a:pt x="1350963" y="3807143"/>
                  <a:pt x="1350963" y="3875088"/>
                  <a:pt x="1392873" y="3916363"/>
                </a:cubicBezTo>
                <a:cubicBezTo>
                  <a:pt x="1434782" y="3957638"/>
                  <a:pt x="1502728" y="3958272"/>
                  <a:pt x="1544003" y="3916363"/>
                </a:cubicBezTo>
                <a:lnTo>
                  <a:pt x="1864678" y="3595688"/>
                </a:lnTo>
                <a:cubicBezTo>
                  <a:pt x="1906588" y="3553778"/>
                  <a:pt x="1974532" y="3553778"/>
                  <a:pt x="2015807" y="3595688"/>
                </a:cubicBezTo>
                <a:cubicBezTo>
                  <a:pt x="2057082" y="3637597"/>
                  <a:pt x="2057718" y="3705543"/>
                  <a:pt x="2015807" y="3746818"/>
                </a:cubicBezTo>
                <a:lnTo>
                  <a:pt x="1959928" y="3802697"/>
                </a:lnTo>
                <a:cubicBezTo>
                  <a:pt x="1918018" y="3844608"/>
                  <a:pt x="1918018" y="3912553"/>
                  <a:pt x="1959928" y="3953828"/>
                </a:cubicBezTo>
                <a:cubicBezTo>
                  <a:pt x="2001838" y="3995103"/>
                  <a:pt x="2069782" y="3995738"/>
                  <a:pt x="2111058" y="3953828"/>
                </a:cubicBezTo>
                <a:lnTo>
                  <a:pt x="3372168" y="2692718"/>
                </a:lnTo>
                <a:cubicBezTo>
                  <a:pt x="3412173" y="2651443"/>
                  <a:pt x="3412173" y="2582863"/>
                  <a:pt x="3370898" y="2541588"/>
                </a:cubicBezTo>
                <a:close/>
                <a:moveTo>
                  <a:pt x="1747203" y="4013518"/>
                </a:moveTo>
                <a:lnTo>
                  <a:pt x="1493203" y="4267518"/>
                </a:lnTo>
                <a:cubicBezTo>
                  <a:pt x="1451293" y="4309428"/>
                  <a:pt x="1451293" y="4377373"/>
                  <a:pt x="1493203" y="4418648"/>
                </a:cubicBezTo>
                <a:cubicBezTo>
                  <a:pt x="1535113" y="4459923"/>
                  <a:pt x="1603057" y="4460558"/>
                  <a:pt x="1644332" y="4418648"/>
                </a:cubicBezTo>
                <a:lnTo>
                  <a:pt x="1898332" y="4164647"/>
                </a:lnTo>
                <a:cubicBezTo>
                  <a:pt x="1940243" y="4122738"/>
                  <a:pt x="1940243" y="4054793"/>
                  <a:pt x="1898332" y="4013518"/>
                </a:cubicBezTo>
                <a:cubicBezTo>
                  <a:pt x="1856423" y="3972243"/>
                  <a:pt x="1788478" y="3972243"/>
                  <a:pt x="1747203" y="4013518"/>
                </a:cubicBezTo>
                <a:close/>
              </a:path>
            </a:pathLst>
          </a:custGeom>
          <a:solidFill>
            <a:srgbClr val="061A22">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4" name="Shape 44"/>
        <p:cNvGrpSpPr/>
        <p:nvPr/>
      </p:nvGrpSpPr>
      <p:grpSpPr>
        <a:xfrm>
          <a:off x="0" y="0"/>
          <a:ext cx="0" cy="0"/>
          <a:chOff x="0" y="0"/>
          <a:chExt cx="0" cy="0"/>
        </a:xfrm>
      </p:grpSpPr>
      <p:sp>
        <p:nvSpPr>
          <p:cNvPr id="45" name="Google Shape;45;p9"/>
          <p:cNvSpPr/>
          <p:nvPr/>
        </p:nvSpPr>
        <p:spPr>
          <a:xfrm>
            <a:off x="8608500" y="4608000"/>
            <a:ext cx="383100" cy="383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9"/>
          <p:cNvSpPr txBox="1"/>
          <p:nvPr>
            <p:ph idx="12" type="sldNum"/>
          </p:nvPr>
        </p:nvSpPr>
        <p:spPr>
          <a:xfrm>
            <a:off x="8608500" y="4608050"/>
            <a:ext cx="383100" cy="383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1pPr>
            <a:lvl2pPr indent="0" lvl="1"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2pPr>
            <a:lvl3pPr indent="0" lvl="2"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3pPr>
            <a:lvl4pPr indent="0" lvl="3"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4pPr>
            <a:lvl5pPr indent="0" lvl="4"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5pPr>
            <a:lvl6pPr indent="0" lvl="5"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6pPr>
            <a:lvl7pPr indent="0" lvl="6"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7pPr>
            <a:lvl8pPr indent="0" lvl="7"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8pPr>
            <a:lvl9pPr indent="0" lvl="8"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
        <p:nvSpPr>
          <p:cNvPr id="47" name="Google Shape;47;p9"/>
          <p:cNvSpPr/>
          <p:nvPr/>
        </p:nvSpPr>
        <p:spPr>
          <a:xfrm rot="10800000">
            <a:off x="5863101" y="-936387"/>
            <a:ext cx="3957675" cy="4474464"/>
          </a:xfrm>
          <a:custGeom>
            <a:rect b="b" l="l" r="r" t="t"/>
            <a:pathLst>
              <a:path extrusionOk="0" h="4660900" w="4122578">
                <a:moveTo>
                  <a:pt x="31432" y="2701608"/>
                </a:moveTo>
                <a:cubicBezTo>
                  <a:pt x="-10477" y="2743518"/>
                  <a:pt x="-10477" y="2811463"/>
                  <a:pt x="31432" y="2852738"/>
                </a:cubicBezTo>
                <a:cubicBezTo>
                  <a:pt x="73343" y="2894013"/>
                  <a:pt x="141288" y="2894647"/>
                  <a:pt x="182563" y="2852738"/>
                </a:cubicBezTo>
                <a:cubicBezTo>
                  <a:pt x="224473" y="2810828"/>
                  <a:pt x="224473" y="2742883"/>
                  <a:pt x="182563" y="2701608"/>
                </a:cubicBezTo>
                <a:cubicBezTo>
                  <a:pt x="140653" y="2660333"/>
                  <a:pt x="73343" y="2660333"/>
                  <a:pt x="31432" y="2701608"/>
                </a:cubicBezTo>
                <a:close/>
                <a:moveTo>
                  <a:pt x="1832293" y="796608"/>
                </a:moveTo>
                <a:lnTo>
                  <a:pt x="2011363" y="617538"/>
                </a:lnTo>
                <a:cubicBezTo>
                  <a:pt x="2053273" y="575627"/>
                  <a:pt x="2053273" y="507682"/>
                  <a:pt x="2011363" y="466407"/>
                </a:cubicBezTo>
                <a:cubicBezTo>
                  <a:pt x="1969453" y="424498"/>
                  <a:pt x="1901507" y="424498"/>
                  <a:pt x="1860232" y="466407"/>
                </a:cubicBezTo>
                <a:lnTo>
                  <a:pt x="1681163" y="645477"/>
                </a:lnTo>
                <a:cubicBezTo>
                  <a:pt x="1639253" y="687388"/>
                  <a:pt x="1639253" y="755333"/>
                  <a:pt x="1681163" y="796608"/>
                </a:cubicBezTo>
                <a:cubicBezTo>
                  <a:pt x="1722438" y="838517"/>
                  <a:pt x="1790382" y="838517"/>
                  <a:pt x="1832293" y="796608"/>
                </a:cubicBezTo>
                <a:close/>
                <a:moveTo>
                  <a:pt x="3098483" y="1148398"/>
                </a:moveTo>
                <a:cubicBezTo>
                  <a:pt x="3056573" y="1190308"/>
                  <a:pt x="3056573" y="1258252"/>
                  <a:pt x="3098483" y="1299527"/>
                </a:cubicBezTo>
                <a:cubicBezTo>
                  <a:pt x="3140393" y="1341438"/>
                  <a:pt x="3208338" y="1341438"/>
                  <a:pt x="3249613" y="1299527"/>
                </a:cubicBezTo>
                <a:cubicBezTo>
                  <a:pt x="3291523" y="1257617"/>
                  <a:pt x="3291523" y="1189673"/>
                  <a:pt x="3249613" y="1148398"/>
                </a:cubicBezTo>
                <a:cubicBezTo>
                  <a:pt x="3208338" y="1107123"/>
                  <a:pt x="3140393" y="1107123"/>
                  <a:pt x="3098483" y="1148398"/>
                </a:cubicBezTo>
                <a:close/>
                <a:moveTo>
                  <a:pt x="3156268" y="182562"/>
                </a:moveTo>
                <a:cubicBezTo>
                  <a:pt x="3198178" y="140652"/>
                  <a:pt x="3198178" y="72707"/>
                  <a:pt x="3156268" y="31432"/>
                </a:cubicBezTo>
                <a:cubicBezTo>
                  <a:pt x="3114358" y="-10477"/>
                  <a:pt x="3046413" y="-10477"/>
                  <a:pt x="3005138" y="31432"/>
                </a:cubicBezTo>
                <a:cubicBezTo>
                  <a:pt x="2963228" y="73342"/>
                  <a:pt x="2963228" y="141287"/>
                  <a:pt x="3005138" y="182562"/>
                </a:cubicBezTo>
                <a:cubicBezTo>
                  <a:pt x="3046413" y="224473"/>
                  <a:pt x="3114358" y="224473"/>
                  <a:pt x="3156268" y="182562"/>
                </a:cubicBezTo>
                <a:close/>
                <a:moveTo>
                  <a:pt x="1052513" y="1575752"/>
                </a:moveTo>
                <a:lnTo>
                  <a:pt x="1624648" y="1003617"/>
                </a:lnTo>
                <a:cubicBezTo>
                  <a:pt x="1666557" y="961708"/>
                  <a:pt x="1666557" y="893763"/>
                  <a:pt x="1624648" y="852488"/>
                </a:cubicBezTo>
                <a:cubicBezTo>
                  <a:pt x="1582738" y="811213"/>
                  <a:pt x="1514793" y="810577"/>
                  <a:pt x="1473518" y="852488"/>
                </a:cubicBezTo>
                <a:lnTo>
                  <a:pt x="901382" y="1424623"/>
                </a:lnTo>
                <a:cubicBezTo>
                  <a:pt x="859473" y="1466533"/>
                  <a:pt x="859473" y="1534477"/>
                  <a:pt x="901382" y="1575752"/>
                </a:cubicBezTo>
                <a:cubicBezTo>
                  <a:pt x="943293" y="1617663"/>
                  <a:pt x="1011238" y="1617663"/>
                  <a:pt x="1052513" y="1575752"/>
                </a:cubicBezTo>
                <a:close/>
                <a:moveTo>
                  <a:pt x="4091623" y="1215073"/>
                </a:moveTo>
                <a:cubicBezTo>
                  <a:pt x="4049713" y="1173163"/>
                  <a:pt x="3981768" y="1173163"/>
                  <a:pt x="3940493" y="1215073"/>
                </a:cubicBezTo>
                <a:lnTo>
                  <a:pt x="3767773" y="1387792"/>
                </a:lnTo>
                <a:cubicBezTo>
                  <a:pt x="3725863" y="1429702"/>
                  <a:pt x="3725863" y="1497648"/>
                  <a:pt x="3767773" y="1538923"/>
                </a:cubicBezTo>
                <a:cubicBezTo>
                  <a:pt x="3809683" y="1580833"/>
                  <a:pt x="3877628" y="1580833"/>
                  <a:pt x="3918903" y="1538923"/>
                </a:cubicBezTo>
                <a:lnTo>
                  <a:pt x="4091623" y="1366202"/>
                </a:lnTo>
                <a:cubicBezTo>
                  <a:pt x="4132898" y="1324927"/>
                  <a:pt x="4132898" y="1256983"/>
                  <a:pt x="4091623" y="1215073"/>
                </a:cubicBezTo>
                <a:close/>
                <a:moveTo>
                  <a:pt x="1282382" y="4478338"/>
                </a:moveTo>
                <a:cubicBezTo>
                  <a:pt x="1240473" y="4520248"/>
                  <a:pt x="1240473" y="4588193"/>
                  <a:pt x="1282382" y="4629468"/>
                </a:cubicBezTo>
                <a:cubicBezTo>
                  <a:pt x="1324293" y="4671378"/>
                  <a:pt x="1392238" y="4671378"/>
                  <a:pt x="1433513" y="4629468"/>
                </a:cubicBezTo>
                <a:cubicBezTo>
                  <a:pt x="1475423" y="4587558"/>
                  <a:pt x="1475423" y="4519613"/>
                  <a:pt x="1433513" y="4478338"/>
                </a:cubicBezTo>
                <a:cubicBezTo>
                  <a:pt x="1391603" y="4437063"/>
                  <a:pt x="1323657" y="4437063"/>
                  <a:pt x="1282382" y="4478338"/>
                </a:cubicBezTo>
                <a:close/>
                <a:moveTo>
                  <a:pt x="3633788" y="2523172"/>
                </a:moveTo>
                <a:lnTo>
                  <a:pt x="3186748" y="2970213"/>
                </a:lnTo>
                <a:cubicBezTo>
                  <a:pt x="3144838" y="3012122"/>
                  <a:pt x="3144838" y="3080068"/>
                  <a:pt x="3186748" y="3121343"/>
                </a:cubicBezTo>
                <a:cubicBezTo>
                  <a:pt x="3228658" y="3163253"/>
                  <a:pt x="3296603" y="3163253"/>
                  <a:pt x="3337878" y="3121343"/>
                </a:cubicBezTo>
                <a:lnTo>
                  <a:pt x="3784918" y="2674303"/>
                </a:lnTo>
                <a:cubicBezTo>
                  <a:pt x="3826828" y="2632393"/>
                  <a:pt x="3826828" y="2564447"/>
                  <a:pt x="3784918" y="2523172"/>
                </a:cubicBezTo>
                <a:cubicBezTo>
                  <a:pt x="3743643" y="2481897"/>
                  <a:pt x="3675698" y="2481897"/>
                  <a:pt x="3633788" y="2523172"/>
                </a:cubicBezTo>
                <a:close/>
                <a:moveTo>
                  <a:pt x="3370898" y="2541588"/>
                </a:moveTo>
                <a:cubicBezTo>
                  <a:pt x="3328988" y="2499678"/>
                  <a:pt x="3261043" y="2499678"/>
                  <a:pt x="3219768" y="2541588"/>
                </a:cubicBezTo>
                <a:lnTo>
                  <a:pt x="3054033" y="2707322"/>
                </a:lnTo>
                <a:cubicBezTo>
                  <a:pt x="3012123" y="2749233"/>
                  <a:pt x="2944178" y="2749233"/>
                  <a:pt x="2902903" y="2707322"/>
                </a:cubicBezTo>
                <a:cubicBezTo>
                  <a:pt x="2860993" y="2665413"/>
                  <a:pt x="2860993" y="2597468"/>
                  <a:pt x="2902903" y="2556193"/>
                </a:cubicBezTo>
                <a:lnTo>
                  <a:pt x="3704908" y="1754188"/>
                </a:lnTo>
                <a:cubicBezTo>
                  <a:pt x="3746818" y="1712277"/>
                  <a:pt x="3746818" y="1644333"/>
                  <a:pt x="3704908" y="1603058"/>
                </a:cubicBezTo>
                <a:cubicBezTo>
                  <a:pt x="3662998" y="1561148"/>
                  <a:pt x="3595053" y="1561148"/>
                  <a:pt x="3553778" y="1603058"/>
                </a:cubicBezTo>
                <a:lnTo>
                  <a:pt x="3494088" y="1662748"/>
                </a:lnTo>
                <a:cubicBezTo>
                  <a:pt x="3452178" y="1704658"/>
                  <a:pt x="3384233" y="1704658"/>
                  <a:pt x="3342958" y="1662748"/>
                </a:cubicBezTo>
                <a:cubicBezTo>
                  <a:pt x="3301048" y="1620838"/>
                  <a:pt x="3233103" y="1620838"/>
                  <a:pt x="3191828" y="1662748"/>
                </a:cubicBezTo>
                <a:lnTo>
                  <a:pt x="3026093" y="1828483"/>
                </a:lnTo>
                <a:cubicBezTo>
                  <a:pt x="2984183" y="1870392"/>
                  <a:pt x="2916238" y="1870392"/>
                  <a:pt x="2874963" y="1828483"/>
                </a:cubicBezTo>
                <a:cubicBezTo>
                  <a:pt x="2833688" y="1786573"/>
                  <a:pt x="2833053" y="1718627"/>
                  <a:pt x="2874963" y="1677352"/>
                </a:cubicBezTo>
                <a:lnTo>
                  <a:pt x="3040698" y="1511617"/>
                </a:lnTo>
                <a:cubicBezTo>
                  <a:pt x="3082608" y="1469708"/>
                  <a:pt x="3082608" y="1401763"/>
                  <a:pt x="3040698" y="1360488"/>
                </a:cubicBezTo>
                <a:cubicBezTo>
                  <a:pt x="2998788" y="1318577"/>
                  <a:pt x="2930843" y="1318577"/>
                  <a:pt x="2889568" y="1360488"/>
                </a:cubicBezTo>
                <a:lnTo>
                  <a:pt x="2437448" y="1812608"/>
                </a:lnTo>
                <a:cubicBezTo>
                  <a:pt x="2395538" y="1854517"/>
                  <a:pt x="2327593" y="1854517"/>
                  <a:pt x="2286318" y="1812608"/>
                </a:cubicBezTo>
                <a:cubicBezTo>
                  <a:pt x="2244408" y="1770698"/>
                  <a:pt x="2244408" y="1702752"/>
                  <a:pt x="2286318" y="1661477"/>
                </a:cubicBezTo>
                <a:lnTo>
                  <a:pt x="2848293" y="1099502"/>
                </a:lnTo>
                <a:cubicBezTo>
                  <a:pt x="2890203" y="1057592"/>
                  <a:pt x="2890203" y="989648"/>
                  <a:pt x="2848293" y="948373"/>
                </a:cubicBezTo>
                <a:cubicBezTo>
                  <a:pt x="2806383" y="907098"/>
                  <a:pt x="2738438" y="906463"/>
                  <a:pt x="2697163" y="948373"/>
                </a:cubicBezTo>
                <a:lnTo>
                  <a:pt x="2309813" y="1335723"/>
                </a:lnTo>
                <a:cubicBezTo>
                  <a:pt x="2267903" y="1377633"/>
                  <a:pt x="2199958" y="1377633"/>
                  <a:pt x="2158683" y="1335723"/>
                </a:cubicBezTo>
                <a:cubicBezTo>
                  <a:pt x="2116773" y="1293813"/>
                  <a:pt x="2116773" y="1225867"/>
                  <a:pt x="2158683" y="1184592"/>
                </a:cubicBezTo>
                <a:lnTo>
                  <a:pt x="2930208" y="413068"/>
                </a:lnTo>
                <a:cubicBezTo>
                  <a:pt x="2972118" y="371157"/>
                  <a:pt x="2972118" y="303212"/>
                  <a:pt x="2930208" y="261937"/>
                </a:cubicBezTo>
                <a:cubicBezTo>
                  <a:pt x="2888298" y="220027"/>
                  <a:pt x="2820353" y="220027"/>
                  <a:pt x="2779078" y="261937"/>
                </a:cubicBezTo>
                <a:lnTo>
                  <a:pt x="2278063" y="762952"/>
                </a:lnTo>
                <a:cubicBezTo>
                  <a:pt x="2236153" y="804863"/>
                  <a:pt x="2168208" y="804863"/>
                  <a:pt x="2126933" y="762952"/>
                </a:cubicBezTo>
                <a:cubicBezTo>
                  <a:pt x="2085023" y="721042"/>
                  <a:pt x="2017078" y="721042"/>
                  <a:pt x="1975803" y="762952"/>
                </a:cubicBezTo>
                <a:lnTo>
                  <a:pt x="242253" y="2496503"/>
                </a:lnTo>
                <a:cubicBezTo>
                  <a:pt x="200343" y="2538413"/>
                  <a:pt x="200343" y="2606358"/>
                  <a:pt x="242253" y="2647633"/>
                </a:cubicBezTo>
                <a:cubicBezTo>
                  <a:pt x="284163" y="2689543"/>
                  <a:pt x="352107" y="2689543"/>
                  <a:pt x="393382" y="2647633"/>
                </a:cubicBezTo>
                <a:lnTo>
                  <a:pt x="755332" y="2285683"/>
                </a:lnTo>
                <a:cubicBezTo>
                  <a:pt x="797243" y="2243772"/>
                  <a:pt x="865188" y="2243772"/>
                  <a:pt x="906463" y="2285683"/>
                </a:cubicBezTo>
                <a:cubicBezTo>
                  <a:pt x="948373" y="2327593"/>
                  <a:pt x="948373" y="2395538"/>
                  <a:pt x="906463" y="2436813"/>
                </a:cubicBezTo>
                <a:lnTo>
                  <a:pt x="681038" y="2662238"/>
                </a:lnTo>
                <a:cubicBezTo>
                  <a:pt x="639128" y="2704147"/>
                  <a:pt x="639128" y="2772093"/>
                  <a:pt x="681038" y="2813368"/>
                </a:cubicBezTo>
                <a:cubicBezTo>
                  <a:pt x="722948" y="2854643"/>
                  <a:pt x="724218" y="2921318"/>
                  <a:pt x="684848" y="2961322"/>
                </a:cubicBezTo>
                <a:cubicBezTo>
                  <a:pt x="645478" y="3000693"/>
                  <a:pt x="646748" y="3067368"/>
                  <a:pt x="688657" y="3109278"/>
                </a:cubicBezTo>
                <a:cubicBezTo>
                  <a:pt x="730568" y="3151188"/>
                  <a:pt x="730568" y="3219133"/>
                  <a:pt x="688657" y="3260408"/>
                </a:cubicBezTo>
                <a:lnTo>
                  <a:pt x="564198" y="3384868"/>
                </a:lnTo>
                <a:cubicBezTo>
                  <a:pt x="522288" y="3426778"/>
                  <a:pt x="522288" y="3494722"/>
                  <a:pt x="564198" y="3535997"/>
                </a:cubicBezTo>
                <a:cubicBezTo>
                  <a:pt x="606107" y="3577908"/>
                  <a:pt x="674053" y="3577908"/>
                  <a:pt x="715328" y="3535997"/>
                </a:cubicBezTo>
                <a:lnTo>
                  <a:pt x="1519238" y="2732088"/>
                </a:lnTo>
                <a:cubicBezTo>
                  <a:pt x="1561148" y="2690178"/>
                  <a:pt x="1629093" y="2690178"/>
                  <a:pt x="1670368" y="2732088"/>
                </a:cubicBezTo>
                <a:cubicBezTo>
                  <a:pt x="1712278" y="2773997"/>
                  <a:pt x="1712278" y="2841943"/>
                  <a:pt x="1670368" y="2883218"/>
                </a:cubicBezTo>
                <a:lnTo>
                  <a:pt x="1484948" y="3068638"/>
                </a:lnTo>
                <a:cubicBezTo>
                  <a:pt x="1443038" y="3110547"/>
                  <a:pt x="1443038" y="3178493"/>
                  <a:pt x="1484948" y="3219768"/>
                </a:cubicBezTo>
                <a:cubicBezTo>
                  <a:pt x="1526857" y="3261043"/>
                  <a:pt x="1592898" y="3263583"/>
                  <a:pt x="1631632" y="3224213"/>
                </a:cubicBezTo>
                <a:cubicBezTo>
                  <a:pt x="1671003" y="3184843"/>
                  <a:pt x="1737043" y="3187383"/>
                  <a:pt x="1778318" y="3228658"/>
                </a:cubicBezTo>
                <a:cubicBezTo>
                  <a:pt x="1819593" y="3269933"/>
                  <a:pt x="1820228" y="3338513"/>
                  <a:pt x="1778318" y="3379788"/>
                </a:cubicBezTo>
                <a:lnTo>
                  <a:pt x="1392873" y="3765233"/>
                </a:lnTo>
                <a:cubicBezTo>
                  <a:pt x="1350963" y="3807143"/>
                  <a:pt x="1350963" y="3875088"/>
                  <a:pt x="1392873" y="3916363"/>
                </a:cubicBezTo>
                <a:cubicBezTo>
                  <a:pt x="1434782" y="3957638"/>
                  <a:pt x="1502728" y="3958272"/>
                  <a:pt x="1544003" y="3916363"/>
                </a:cubicBezTo>
                <a:lnTo>
                  <a:pt x="1864678" y="3595688"/>
                </a:lnTo>
                <a:cubicBezTo>
                  <a:pt x="1906588" y="3553778"/>
                  <a:pt x="1974532" y="3553778"/>
                  <a:pt x="2015807" y="3595688"/>
                </a:cubicBezTo>
                <a:cubicBezTo>
                  <a:pt x="2057082" y="3637597"/>
                  <a:pt x="2057718" y="3705543"/>
                  <a:pt x="2015807" y="3746818"/>
                </a:cubicBezTo>
                <a:lnTo>
                  <a:pt x="1959928" y="3802697"/>
                </a:lnTo>
                <a:cubicBezTo>
                  <a:pt x="1918018" y="3844608"/>
                  <a:pt x="1918018" y="3912553"/>
                  <a:pt x="1959928" y="3953828"/>
                </a:cubicBezTo>
                <a:cubicBezTo>
                  <a:pt x="2001838" y="3995103"/>
                  <a:pt x="2069782" y="3995738"/>
                  <a:pt x="2111058" y="3953828"/>
                </a:cubicBezTo>
                <a:lnTo>
                  <a:pt x="3372168" y="2692718"/>
                </a:lnTo>
                <a:cubicBezTo>
                  <a:pt x="3412173" y="2651443"/>
                  <a:pt x="3412173" y="2582863"/>
                  <a:pt x="3370898" y="2541588"/>
                </a:cubicBezTo>
                <a:close/>
                <a:moveTo>
                  <a:pt x="1747203" y="4013518"/>
                </a:moveTo>
                <a:lnTo>
                  <a:pt x="1493203" y="4267518"/>
                </a:lnTo>
                <a:cubicBezTo>
                  <a:pt x="1451293" y="4309428"/>
                  <a:pt x="1451293" y="4377373"/>
                  <a:pt x="1493203" y="4418648"/>
                </a:cubicBezTo>
                <a:cubicBezTo>
                  <a:pt x="1535113" y="4459923"/>
                  <a:pt x="1603057" y="4460558"/>
                  <a:pt x="1644332" y="4418648"/>
                </a:cubicBezTo>
                <a:lnTo>
                  <a:pt x="1898332" y="4164647"/>
                </a:lnTo>
                <a:cubicBezTo>
                  <a:pt x="1940243" y="4122738"/>
                  <a:pt x="1940243" y="4054793"/>
                  <a:pt x="1898332" y="4013518"/>
                </a:cubicBezTo>
                <a:cubicBezTo>
                  <a:pt x="1856423" y="3972243"/>
                  <a:pt x="1788478" y="3972243"/>
                  <a:pt x="1747203" y="40135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 name="Google Shape;48;p9"/>
          <p:cNvSpPr txBox="1"/>
          <p:nvPr>
            <p:ph type="title"/>
          </p:nvPr>
        </p:nvSpPr>
        <p:spPr>
          <a:xfrm>
            <a:off x="855300" y="836000"/>
            <a:ext cx="74334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49" name="Google Shape;49;p9"/>
          <p:cNvSpPr txBox="1"/>
          <p:nvPr>
            <p:ph idx="1" type="body"/>
          </p:nvPr>
        </p:nvSpPr>
        <p:spPr>
          <a:xfrm>
            <a:off x="823225" y="1353950"/>
            <a:ext cx="2325600" cy="32973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50" name="Google Shape;50;p9"/>
          <p:cNvSpPr txBox="1"/>
          <p:nvPr>
            <p:ph idx="2" type="body"/>
          </p:nvPr>
        </p:nvSpPr>
        <p:spPr>
          <a:xfrm>
            <a:off x="3393162" y="1353950"/>
            <a:ext cx="2325600" cy="32973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51" name="Google Shape;51;p9"/>
          <p:cNvSpPr txBox="1"/>
          <p:nvPr>
            <p:ph idx="3" type="body"/>
          </p:nvPr>
        </p:nvSpPr>
        <p:spPr>
          <a:xfrm>
            <a:off x="5963099" y="1353950"/>
            <a:ext cx="2325600" cy="32973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1">
    <p:bg>
      <p:bgPr>
        <a:gradFill>
          <a:gsLst>
            <a:gs pos="0">
              <a:schemeClr val="accent1"/>
            </a:gs>
            <a:gs pos="23000">
              <a:schemeClr val="accent2"/>
            </a:gs>
            <a:gs pos="49000">
              <a:schemeClr val="accent3"/>
            </a:gs>
            <a:gs pos="77000">
              <a:schemeClr val="accent4"/>
            </a:gs>
            <a:gs pos="100000">
              <a:schemeClr val="accent5"/>
            </a:gs>
          </a:gsLst>
          <a:lin ang="18900732" scaled="0"/>
        </a:gradFill>
      </p:bgPr>
    </p:bg>
    <p:spTree>
      <p:nvGrpSpPr>
        <p:cNvPr id="52" name="Shape 52"/>
        <p:cNvGrpSpPr/>
        <p:nvPr/>
      </p:nvGrpSpPr>
      <p:grpSpPr>
        <a:xfrm>
          <a:off x="0" y="0"/>
          <a:ext cx="0" cy="0"/>
          <a:chOff x="0" y="0"/>
          <a:chExt cx="0" cy="0"/>
        </a:xfrm>
      </p:grpSpPr>
      <p:sp>
        <p:nvSpPr>
          <p:cNvPr id="53" name="Google Shape;53;p10"/>
          <p:cNvSpPr/>
          <p:nvPr/>
        </p:nvSpPr>
        <p:spPr>
          <a:xfrm>
            <a:off x="0" y="0"/>
            <a:ext cx="9144000" cy="5143976"/>
          </a:xfrm>
          <a:custGeom>
            <a:rect b="b" l="l" r="r" t="t"/>
            <a:pathLst>
              <a:path extrusionOk="0" h="6858634" w="12192000">
                <a:moveTo>
                  <a:pt x="5051425" y="5551170"/>
                </a:moveTo>
                <a:cubicBezTo>
                  <a:pt x="5142865" y="5459730"/>
                  <a:pt x="5142865" y="5309235"/>
                  <a:pt x="5051425" y="5217795"/>
                </a:cubicBezTo>
                <a:cubicBezTo>
                  <a:pt x="4959985" y="5126355"/>
                  <a:pt x="4809490" y="5126355"/>
                  <a:pt x="4718050" y="5217795"/>
                </a:cubicBezTo>
                <a:lnTo>
                  <a:pt x="4352925" y="5582920"/>
                </a:lnTo>
                <a:cubicBezTo>
                  <a:pt x="4261485" y="5674360"/>
                  <a:pt x="4110990" y="5674360"/>
                  <a:pt x="4019550" y="5582920"/>
                </a:cubicBezTo>
                <a:cubicBezTo>
                  <a:pt x="3928110" y="5491480"/>
                  <a:pt x="3928110" y="5340985"/>
                  <a:pt x="4019550" y="5249545"/>
                </a:cubicBezTo>
                <a:lnTo>
                  <a:pt x="5015865" y="4253230"/>
                </a:lnTo>
                <a:cubicBezTo>
                  <a:pt x="5107305" y="4161790"/>
                  <a:pt x="5107305" y="4011295"/>
                  <a:pt x="5015865" y="3919855"/>
                </a:cubicBezTo>
                <a:cubicBezTo>
                  <a:pt x="4924425" y="3828415"/>
                  <a:pt x="4773930" y="3828415"/>
                  <a:pt x="4682490" y="3919855"/>
                </a:cubicBezTo>
                <a:lnTo>
                  <a:pt x="3443605" y="5158105"/>
                </a:lnTo>
                <a:cubicBezTo>
                  <a:pt x="3352165" y="5249545"/>
                  <a:pt x="3201670" y="5249545"/>
                  <a:pt x="3110230" y="5158105"/>
                </a:cubicBezTo>
                <a:cubicBezTo>
                  <a:pt x="3018790" y="5066665"/>
                  <a:pt x="3018790" y="4916170"/>
                  <a:pt x="3110230" y="4824730"/>
                </a:cubicBezTo>
                <a:lnTo>
                  <a:pt x="3963670" y="3971290"/>
                </a:lnTo>
                <a:cubicBezTo>
                  <a:pt x="4055110" y="3879850"/>
                  <a:pt x="4055110" y="3729355"/>
                  <a:pt x="3963670" y="3637915"/>
                </a:cubicBezTo>
                <a:cubicBezTo>
                  <a:pt x="3872230" y="3546475"/>
                  <a:pt x="3721735" y="3546475"/>
                  <a:pt x="3630295" y="3637915"/>
                </a:cubicBezTo>
                <a:lnTo>
                  <a:pt x="1931035" y="5336540"/>
                </a:lnTo>
                <a:cubicBezTo>
                  <a:pt x="1839595" y="5427980"/>
                  <a:pt x="1689100" y="5427980"/>
                  <a:pt x="1597660" y="5336540"/>
                </a:cubicBezTo>
                <a:cubicBezTo>
                  <a:pt x="1506220" y="5245100"/>
                  <a:pt x="1506220" y="5094605"/>
                  <a:pt x="1597660" y="5003165"/>
                </a:cubicBezTo>
                <a:lnTo>
                  <a:pt x="2701290" y="3899535"/>
                </a:lnTo>
                <a:cubicBezTo>
                  <a:pt x="2792730" y="3808095"/>
                  <a:pt x="2792730" y="3657600"/>
                  <a:pt x="2701290" y="3566160"/>
                </a:cubicBezTo>
                <a:cubicBezTo>
                  <a:pt x="2609850" y="3474720"/>
                  <a:pt x="2609850" y="3324225"/>
                  <a:pt x="2701290" y="3232785"/>
                </a:cubicBezTo>
                <a:lnTo>
                  <a:pt x="5933440" y="635"/>
                </a:lnTo>
                <a:lnTo>
                  <a:pt x="0" y="635"/>
                </a:lnTo>
                <a:lnTo>
                  <a:pt x="0" y="6858635"/>
                </a:lnTo>
                <a:lnTo>
                  <a:pt x="4487545" y="6858635"/>
                </a:lnTo>
                <a:cubicBezTo>
                  <a:pt x="4492625" y="6805931"/>
                  <a:pt x="4515485" y="6755131"/>
                  <a:pt x="4555490" y="6715125"/>
                </a:cubicBezTo>
                <a:lnTo>
                  <a:pt x="4686300" y="6584315"/>
                </a:lnTo>
                <a:cubicBezTo>
                  <a:pt x="4777740" y="6492875"/>
                  <a:pt x="4777740" y="6342380"/>
                  <a:pt x="4686300" y="6250940"/>
                </a:cubicBezTo>
                <a:cubicBezTo>
                  <a:pt x="4594860" y="6159500"/>
                  <a:pt x="4594860" y="6009005"/>
                  <a:pt x="4686300" y="5917565"/>
                </a:cubicBezTo>
                <a:lnTo>
                  <a:pt x="5051425" y="5551170"/>
                </a:lnTo>
                <a:close/>
                <a:moveTo>
                  <a:pt x="2902585" y="2132965"/>
                </a:moveTo>
                <a:lnTo>
                  <a:pt x="4163060" y="872490"/>
                </a:lnTo>
                <a:cubicBezTo>
                  <a:pt x="4254500" y="781050"/>
                  <a:pt x="4404995" y="781050"/>
                  <a:pt x="4496435" y="872490"/>
                </a:cubicBezTo>
                <a:cubicBezTo>
                  <a:pt x="4587875" y="963930"/>
                  <a:pt x="4587875" y="1114425"/>
                  <a:pt x="4496435" y="1205865"/>
                </a:cubicBezTo>
                <a:lnTo>
                  <a:pt x="3235960" y="2466975"/>
                </a:lnTo>
                <a:cubicBezTo>
                  <a:pt x="3144520" y="2558415"/>
                  <a:pt x="2994025" y="2558415"/>
                  <a:pt x="2902585" y="2466975"/>
                </a:cubicBezTo>
                <a:cubicBezTo>
                  <a:pt x="2811145" y="2374900"/>
                  <a:pt x="2811145" y="2225040"/>
                  <a:pt x="2902585" y="2132965"/>
                </a:cubicBezTo>
                <a:close/>
                <a:moveTo>
                  <a:pt x="2051050" y="2984500"/>
                </a:moveTo>
                <a:lnTo>
                  <a:pt x="2446020" y="2589530"/>
                </a:lnTo>
                <a:cubicBezTo>
                  <a:pt x="2537460" y="2498090"/>
                  <a:pt x="2687955" y="2498090"/>
                  <a:pt x="2779395" y="2589530"/>
                </a:cubicBezTo>
                <a:cubicBezTo>
                  <a:pt x="2870835" y="2680970"/>
                  <a:pt x="2870835" y="2831465"/>
                  <a:pt x="2779395" y="2922905"/>
                </a:cubicBezTo>
                <a:lnTo>
                  <a:pt x="2384425" y="3317875"/>
                </a:lnTo>
                <a:cubicBezTo>
                  <a:pt x="2292985" y="3409315"/>
                  <a:pt x="2142490" y="3409315"/>
                  <a:pt x="2051050" y="3317875"/>
                </a:cubicBezTo>
                <a:cubicBezTo>
                  <a:pt x="1959610" y="3226435"/>
                  <a:pt x="1959610" y="3075940"/>
                  <a:pt x="2051050" y="2984500"/>
                </a:cubicBezTo>
                <a:close/>
                <a:moveTo>
                  <a:pt x="1426845" y="5841365"/>
                </a:moveTo>
                <a:cubicBezTo>
                  <a:pt x="1335405" y="5932805"/>
                  <a:pt x="1184910" y="5932805"/>
                  <a:pt x="1093470" y="5841365"/>
                </a:cubicBezTo>
                <a:cubicBezTo>
                  <a:pt x="1002030" y="5749925"/>
                  <a:pt x="1002030" y="5599430"/>
                  <a:pt x="1093470" y="5507990"/>
                </a:cubicBezTo>
                <a:cubicBezTo>
                  <a:pt x="1184910" y="5416550"/>
                  <a:pt x="1335405" y="5416550"/>
                  <a:pt x="1426845" y="5507990"/>
                </a:cubicBezTo>
                <a:cubicBezTo>
                  <a:pt x="1518285" y="5599430"/>
                  <a:pt x="1518285" y="5749290"/>
                  <a:pt x="1426845" y="5841365"/>
                </a:cubicBezTo>
                <a:close/>
                <a:moveTo>
                  <a:pt x="3888105" y="6047740"/>
                </a:moveTo>
                <a:cubicBezTo>
                  <a:pt x="3796665" y="6139180"/>
                  <a:pt x="3646170" y="6139180"/>
                  <a:pt x="3554730" y="6047740"/>
                </a:cubicBezTo>
                <a:cubicBezTo>
                  <a:pt x="3463290" y="5956300"/>
                  <a:pt x="3463290" y="5805805"/>
                  <a:pt x="3554730" y="5714365"/>
                </a:cubicBezTo>
                <a:cubicBezTo>
                  <a:pt x="3646170" y="5622925"/>
                  <a:pt x="3796665" y="5622925"/>
                  <a:pt x="3888105" y="5714365"/>
                </a:cubicBezTo>
                <a:cubicBezTo>
                  <a:pt x="3980180" y="5805805"/>
                  <a:pt x="3980180" y="5955665"/>
                  <a:pt x="3888105" y="6047740"/>
                </a:cubicBezTo>
                <a:close/>
                <a:moveTo>
                  <a:pt x="6600825" y="0"/>
                </a:moveTo>
                <a:lnTo>
                  <a:pt x="6056630" y="544195"/>
                </a:lnTo>
                <a:cubicBezTo>
                  <a:pt x="5965190" y="635635"/>
                  <a:pt x="5965190" y="786130"/>
                  <a:pt x="6056630" y="877570"/>
                </a:cubicBezTo>
                <a:cubicBezTo>
                  <a:pt x="6148070" y="969010"/>
                  <a:pt x="6298565" y="969010"/>
                  <a:pt x="6390005" y="877570"/>
                </a:cubicBezTo>
                <a:lnTo>
                  <a:pt x="6886575" y="381000"/>
                </a:lnTo>
                <a:cubicBezTo>
                  <a:pt x="6978015" y="289560"/>
                  <a:pt x="7128510" y="289560"/>
                  <a:pt x="7219950" y="381000"/>
                </a:cubicBezTo>
                <a:cubicBezTo>
                  <a:pt x="7311390" y="472440"/>
                  <a:pt x="7458075" y="476250"/>
                  <a:pt x="7545706" y="389255"/>
                </a:cubicBezTo>
                <a:cubicBezTo>
                  <a:pt x="7633335" y="301625"/>
                  <a:pt x="7779385" y="305435"/>
                  <a:pt x="7871460" y="397510"/>
                </a:cubicBezTo>
                <a:cubicBezTo>
                  <a:pt x="7962900" y="488950"/>
                  <a:pt x="8113395" y="488950"/>
                  <a:pt x="8204835" y="397510"/>
                </a:cubicBezTo>
                <a:lnTo>
                  <a:pt x="8478520" y="123825"/>
                </a:lnTo>
                <a:cubicBezTo>
                  <a:pt x="8569960" y="32385"/>
                  <a:pt x="8720455" y="32385"/>
                  <a:pt x="8811895" y="123825"/>
                </a:cubicBezTo>
                <a:cubicBezTo>
                  <a:pt x="8903335" y="215265"/>
                  <a:pt x="8903335" y="365760"/>
                  <a:pt x="8811895" y="457200"/>
                </a:cubicBezTo>
                <a:lnTo>
                  <a:pt x="7040881" y="2228215"/>
                </a:lnTo>
                <a:cubicBezTo>
                  <a:pt x="6949440" y="2319655"/>
                  <a:pt x="6949440" y="2470150"/>
                  <a:pt x="7040881" y="2561590"/>
                </a:cubicBezTo>
                <a:cubicBezTo>
                  <a:pt x="7132320" y="2653030"/>
                  <a:pt x="7282815" y="2653030"/>
                  <a:pt x="7374256" y="2561590"/>
                </a:cubicBezTo>
                <a:lnTo>
                  <a:pt x="7783195" y="2152650"/>
                </a:lnTo>
                <a:cubicBezTo>
                  <a:pt x="7874635" y="2061210"/>
                  <a:pt x="8025131" y="2061210"/>
                  <a:pt x="8116570" y="2152650"/>
                </a:cubicBezTo>
                <a:cubicBezTo>
                  <a:pt x="8208010" y="2244090"/>
                  <a:pt x="8212456" y="2390140"/>
                  <a:pt x="8126731" y="2476500"/>
                </a:cubicBezTo>
                <a:cubicBezTo>
                  <a:pt x="8041006" y="2562860"/>
                  <a:pt x="8044815" y="2708275"/>
                  <a:pt x="8136890" y="2800350"/>
                </a:cubicBezTo>
                <a:cubicBezTo>
                  <a:pt x="8228331" y="2891790"/>
                  <a:pt x="8378825" y="2891790"/>
                  <a:pt x="8470265" y="2800350"/>
                </a:cubicBezTo>
                <a:lnTo>
                  <a:pt x="9319895" y="1950720"/>
                </a:lnTo>
                <a:cubicBezTo>
                  <a:pt x="9411335" y="1859280"/>
                  <a:pt x="9561830" y="1859280"/>
                  <a:pt x="9653270" y="1950720"/>
                </a:cubicBezTo>
                <a:cubicBezTo>
                  <a:pt x="9744710" y="2042160"/>
                  <a:pt x="9744710" y="2192655"/>
                  <a:pt x="9653270" y="2284095"/>
                </a:cubicBezTo>
                <a:lnTo>
                  <a:pt x="8946515" y="2990850"/>
                </a:lnTo>
                <a:cubicBezTo>
                  <a:pt x="8855075" y="3082290"/>
                  <a:pt x="8855075" y="3232785"/>
                  <a:pt x="8946515" y="3324225"/>
                </a:cubicBezTo>
                <a:cubicBezTo>
                  <a:pt x="9037955" y="3415665"/>
                  <a:pt x="9188450" y="3415665"/>
                  <a:pt x="9279890" y="3324225"/>
                </a:cubicBezTo>
                <a:lnTo>
                  <a:pt x="9403080" y="3201035"/>
                </a:lnTo>
                <a:cubicBezTo>
                  <a:pt x="9494520" y="3109595"/>
                  <a:pt x="9645015" y="3109595"/>
                  <a:pt x="9736455" y="3201035"/>
                </a:cubicBezTo>
                <a:cubicBezTo>
                  <a:pt x="9827895" y="3292475"/>
                  <a:pt x="9827895" y="3442970"/>
                  <a:pt x="9736455" y="3534410"/>
                </a:cubicBezTo>
                <a:lnTo>
                  <a:pt x="6957060" y="6313805"/>
                </a:lnTo>
                <a:cubicBezTo>
                  <a:pt x="6865620" y="6405245"/>
                  <a:pt x="6715125" y="6405245"/>
                  <a:pt x="6623685" y="6313805"/>
                </a:cubicBezTo>
                <a:cubicBezTo>
                  <a:pt x="6532245" y="6222365"/>
                  <a:pt x="6532245" y="6071870"/>
                  <a:pt x="6623685" y="5980430"/>
                </a:cubicBezTo>
                <a:lnTo>
                  <a:pt x="6988810" y="5615305"/>
                </a:lnTo>
                <a:cubicBezTo>
                  <a:pt x="7080250" y="5523865"/>
                  <a:pt x="7080250" y="5373370"/>
                  <a:pt x="6988810" y="5281930"/>
                </a:cubicBezTo>
                <a:cubicBezTo>
                  <a:pt x="6897370" y="5190490"/>
                  <a:pt x="6746875" y="5190490"/>
                  <a:pt x="6655435" y="5281930"/>
                </a:cubicBezTo>
                <a:lnTo>
                  <a:pt x="5079365" y="6858000"/>
                </a:lnTo>
                <a:lnTo>
                  <a:pt x="6619875" y="6858000"/>
                </a:lnTo>
                <a:lnTo>
                  <a:pt x="7569200" y="5908675"/>
                </a:lnTo>
                <a:cubicBezTo>
                  <a:pt x="7660640" y="5817235"/>
                  <a:pt x="7811135" y="5817235"/>
                  <a:pt x="7902575" y="5908675"/>
                </a:cubicBezTo>
                <a:cubicBezTo>
                  <a:pt x="7994015" y="6000115"/>
                  <a:pt x="7994015" y="6150610"/>
                  <a:pt x="7902575" y="6242050"/>
                </a:cubicBezTo>
                <a:lnTo>
                  <a:pt x="7286625" y="6858000"/>
                </a:lnTo>
                <a:lnTo>
                  <a:pt x="12192000" y="6858000"/>
                </a:lnTo>
                <a:lnTo>
                  <a:pt x="12192000" y="0"/>
                </a:lnTo>
                <a:lnTo>
                  <a:pt x="6600825" y="0"/>
                </a:lnTo>
                <a:close/>
                <a:moveTo>
                  <a:pt x="10761345" y="2509520"/>
                </a:moveTo>
                <a:lnTo>
                  <a:pt x="10201275" y="3069590"/>
                </a:lnTo>
                <a:cubicBezTo>
                  <a:pt x="10109835" y="3161030"/>
                  <a:pt x="9959340" y="3161030"/>
                  <a:pt x="9867900" y="3069590"/>
                </a:cubicBezTo>
                <a:cubicBezTo>
                  <a:pt x="9776460" y="2978150"/>
                  <a:pt x="9776460" y="2827655"/>
                  <a:pt x="9867900" y="2736215"/>
                </a:cubicBezTo>
                <a:lnTo>
                  <a:pt x="10427970" y="2176145"/>
                </a:lnTo>
                <a:cubicBezTo>
                  <a:pt x="10519410" y="2084705"/>
                  <a:pt x="10669905" y="2084705"/>
                  <a:pt x="10761345" y="2176145"/>
                </a:cubicBezTo>
                <a:cubicBezTo>
                  <a:pt x="10852785" y="2267585"/>
                  <a:pt x="10852785" y="2418080"/>
                  <a:pt x="10761345" y="2509520"/>
                </a:cubicBezTo>
                <a:close/>
                <a:moveTo>
                  <a:pt x="11226165" y="2045335"/>
                </a:moveTo>
                <a:cubicBezTo>
                  <a:pt x="11134725" y="2136775"/>
                  <a:pt x="10984230" y="2136775"/>
                  <a:pt x="10892790" y="2045335"/>
                </a:cubicBezTo>
                <a:cubicBezTo>
                  <a:pt x="10801350" y="1953895"/>
                  <a:pt x="10801350" y="1803400"/>
                  <a:pt x="10892790" y="1711960"/>
                </a:cubicBezTo>
                <a:cubicBezTo>
                  <a:pt x="10984230" y="1620520"/>
                  <a:pt x="11134725" y="1620520"/>
                  <a:pt x="11226165" y="1711960"/>
                </a:cubicBezTo>
                <a:cubicBezTo>
                  <a:pt x="11317605" y="1803400"/>
                  <a:pt x="11317605" y="1953260"/>
                  <a:pt x="11226165" y="2045335"/>
                </a:cubicBezTo>
                <a:close/>
              </a:path>
            </a:pathLst>
          </a:custGeom>
          <a:solidFill>
            <a:srgbClr val="061A22">
              <a:alpha val="17254"/>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 name="Google Shape;54;p10"/>
          <p:cNvSpPr/>
          <p:nvPr/>
        </p:nvSpPr>
        <p:spPr>
          <a:xfrm>
            <a:off x="8608500" y="4608000"/>
            <a:ext cx="383100" cy="383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0"/>
          <p:cNvSpPr txBox="1"/>
          <p:nvPr>
            <p:ph idx="12" type="sldNum"/>
          </p:nvPr>
        </p:nvSpPr>
        <p:spPr>
          <a:xfrm>
            <a:off x="8608500" y="4608050"/>
            <a:ext cx="383100" cy="383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1pPr>
            <a:lvl2pPr indent="0" lvl="1"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2pPr>
            <a:lvl3pPr indent="0" lvl="2"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3pPr>
            <a:lvl4pPr indent="0" lvl="3"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4pPr>
            <a:lvl5pPr indent="0" lvl="4"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5pPr>
            <a:lvl6pPr indent="0" lvl="5"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6pPr>
            <a:lvl7pPr indent="0" lvl="6"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7pPr>
            <a:lvl8pPr indent="0" lvl="7"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8pPr>
            <a:lvl9pPr indent="0" lvl="8"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608500" y="4608050"/>
            <a:ext cx="383100" cy="3831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1pPr>
            <a:lvl2pPr indent="0" lvl="1" marL="0" marR="0" rtl="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2pPr>
            <a:lvl3pPr indent="0" lvl="2" marL="0" marR="0" rtl="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3pPr>
            <a:lvl4pPr indent="0" lvl="3" marL="0" marR="0" rtl="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4pPr>
            <a:lvl5pPr indent="0" lvl="4" marL="0" marR="0" rtl="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5pPr>
            <a:lvl6pPr indent="0" lvl="5" marL="0" marR="0" rtl="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6pPr>
            <a:lvl7pPr indent="0" lvl="6" marL="0" marR="0" rtl="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7pPr>
            <a:lvl8pPr indent="0" lvl="7" marL="0" marR="0" rtl="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8pPr>
            <a:lvl9pPr indent="0" lvl="8" marL="0" marR="0" rtl="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855300" y="836000"/>
            <a:ext cx="7433400" cy="3963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accent2"/>
              </a:buClr>
              <a:buSzPts val="3200"/>
              <a:buFont typeface="Roboto Slab"/>
              <a:buNone/>
              <a:defRPr b="1" i="0" sz="3200" u="none" cap="none" strike="noStrike">
                <a:solidFill>
                  <a:schemeClr val="accent2"/>
                </a:solidFill>
                <a:latin typeface="Roboto Slab"/>
                <a:ea typeface="Roboto Slab"/>
                <a:cs typeface="Roboto Slab"/>
                <a:sym typeface="Roboto Slab"/>
              </a:defRPr>
            </a:lvl1pPr>
            <a:lvl2pPr lvl="1" marR="0" rtl="0" algn="l">
              <a:lnSpc>
                <a:spcPct val="90000"/>
              </a:lnSpc>
              <a:spcBef>
                <a:spcPts val="0"/>
              </a:spcBef>
              <a:spcAft>
                <a:spcPts val="0"/>
              </a:spcAft>
              <a:buClr>
                <a:schemeClr val="accent2"/>
              </a:buClr>
              <a:buSzPts val="3200"/>
              <a:buFont typeface="Roboto Slab"/>
              <a:buNone/>
              <a:defRPr b="1" i="0" sz="3200" u="none" cap="none" strike="noStrike">
                <a:solidFill>
                  <a:schemeClr val="accent2"/>
                </a:solidFill>
                <a:latin typeface="Roboto Slab"/>
                <a:ea typeface="Roboto Slab"/>
                <a:cs typeface="Roboto Slab"/>
                <a:sym typeface="Roboto Slab"/>
              </a:defRPr>
            </a:lvl2pPr>
            <a:lvl3pPr lvl="2" marR="0" rtl="0" algn="l">
              <a:lnSpc>
                <a:spcPct val="90000"/>
              </a:lnSpc>
              <a:spcBef>
                <a:spcPts val="0"/>
              </a:spcBef>
              <a:spcAft>
                <a:spcPts val="0"/>
              </a:spcAft>
              <a:buClr>
                <a:schemeClr val="accent2"/>
              </a:buClr>
              <a:buSzPts val="3200"/>
              <a:buFont typeface="Roboto Slab"/>
              <a:buNone/>
              <a:defRPr b="1" i="0" sz="3200" u="none" cap="none" strike="noStrike">
                <a:solidFill>
                  <a:schemeClr val="accent2"/>
                </a:solidFill>
                <a:latin typeface="Roboto Slab"/>
                <a:ea typeface="Roboto Slab"/>
                <a:cs typeface="Roboto Slab"/>
                <a:sym typeface="Roboto Slab"/>
              </a:defRPr>
            </a:lvl3pPr>
            <a:lvl4pPr lvl="3" marR="0" rtl="0" algn="l">
              <a:lnSpc>
                <a:spcPct val="90000"/>
              </a:lnSpc>
              <a:spcBef>
                <a:spcPts val="0"/>
              </a:spcBef>
              <a:spcAft>
                <a:spcPts val="0"/>
              </a:spcAft>
              <a:buClr>
                <a:schemeClr val="accent2"/>
              </a:buClr>
              <a:buSzPts val="3200"/>
              <a:buFont typeface="Roboto Slab"/>
              <a:buNone/>
              <a:defRPr b="1" i="0" sz="3200" u="none" cap="none" strike="noStrike">
                <a:solidFill>
                  <a:schemeClr val="accent2"/>
                </a:solidFill>
                <a:latin typeface="Roboto Slab"/>
                <a:ea typeface="Roboto Slab"/>
                <a:cs typeface="Roboto Slab"/>
                <a:sym typeface="Roboto Slab"/>
              </a:defRPr>
            </a:lvl4pPr>
            <a:lvl5pPr lvl="4" marR="0" rtl="0" algn="l">
              <a:lnSpc>
                <a:spcPct val="90000"/>
              </a:lnSpc>
              <a:spcBef>
                <a:spcPts val="0"/>
              </a:spcBef>
              <a:spcAft>
                <a:spcPts val="0"/>
              </a:spcAft>
              <a:buClr>
                <a:schemeClr val="accent2"/>
              </a:buClr>
              <a:buSzPts val="3200"/>
              <a:buFont typeface="Roboto Slab"/>
              <a:buNone/>
              <a:defRPr b="1" i="0" sz="3200" u="none" cap="none" strike="noStrike">
                <a:solidFill>
                  <a:schemeClr val="accent2"/>
                </a:solidFill>
                <a:latin typeface="Roboto Slab"/>
                <a:ea typeface="Roboto Slab"/>
                <a:cs typeface="Roboto Slab"/>
                <a:sym typeface="Roboto Slab"/>
              </a:defRPr>
            </a:lvl5pPr>
            <a:lvl6pPr lvl="5" marR="0" rtl="0" algn="l">
              <a:lnSpc>
                <a:spcPct val="90000"/>
              </a:lnSpc>
              <a:spcBef>
                <a:spcPts val="0"/>
              </a:spcBef>
              <a:spcAft>
                <a:spcPts val="0"/>
              </a:spcAft>
              <a:buClr>
                <a:schemeClr val="accent2"/>
              </a:buClr>
              <a:buSzPts val="3200"/>
              <a:buFont typeface="Roboto Slab"/>
              <a:buNone/>
              <a:defRPr b="1" i="0" sz="3200" u="none" cap="none" strike="noStrike">
                <a:solidFill>
                  <a:schemeClr val="accent2"/>
                </a:solidFill>
                <a:latin typeface="Roboto Slab"/>
                <a:ea typeface="Roboto Slab"/>
                <a:cs typeface="Roboto Slab"/>
                <a:sym typeface="Roboto Slab"/>
              </a:defRPr>
            </a:lvl6pPr>
            <a:lvl7pPr lvl="6" marR="0" rtl="0" algn="l">
              <a:lnSpc>
                <a:spcPct val="90000"/>
              </a:lnSpc>
              <a:spcBef>
                <a:spcPts val="0"/>
              </a:spcBef>
              <a:spcAft>
                <a:spcPts val="0"/>
              </a:spcAft>
              <a:buClr>
                <a:schemeClr val="accent2"/>
              </a:buClr>
              <a:buSzPts val="3200"/>
              <a:buFont typeface="Roboto Slab"/>
              <a:buNone/>
              <a:defRPr b="1" i="0" sz="3200" u="none" cap="none" strike="noStrike">
                <a:solidFill>
                  <a:schemeClr val="accent2"/>
                </a:solidFill>
                <a:latin typeface="Roboto Slab"/>
                <a:ea typeface="Roboto Slab"/>
                <a:cs typeface="Roboto Slab"/>
                <a:sym typeface="Roboto Slab"/>
              </a:defRPr>
            </a:lvl7pPr>
            <a:lvl8pPr lvl="7" marR="0" rtl="0" algn="l">
              <a:lnSpc>
                <a:spcPct val="90000"/>
              </a:lnSpc>
              <a:spcBef>
                <a:spcPts val="0"/>
              </a:spcBef>
              <a:spcAft>
                <a:spcPts val="0"/>
              </a:spcAft>
              <a:buClr>
                <a:schemeClr val="accent2"/>
              </a:buClr>
              <a:buSzPts val="3200"/>
              <a:buFont typeface="Roboto Slab"/>
              <a:buNone/>
              <a:defRPr b="1" i="0" sz="3200" u="none" cap="none" strike="noStrike">
                <a:solidFill>
                  <a:schemeClr val="accent2"/>
                </a:solidFill>
                <a:latin typeface="Roboto Slab"/>
                <a:ea typeface="Roboto Slab"/>
                <a:cs typeface="Roboto Slab"/>
                <a:sym typeface="Roboto Slab"/>
              </a:defRPr>
            </a:lvl8pPr>
            <a:lvl9pPr lvl="8" marR="0" rtl="0" algn="l">
              <a:lnSpc>
                <a:spcPct val="90000"/>
              </a:lnSpc>
              <a:spcBef>
                <a:spcPts val="0"/>
              </a:spcBef>
              <a:spcAft>
                <a:spcPts val="0"/>
              </a:spcAft>
              <a:buClr>
                <a:schemeClr val="accent2"/>
              </a:buClr>
              <a:buSzPts val="3200"/>
              <a:buFont typeface="Roboto Slab"/>
              <a:buNone/>
              <a:defRPr b="1" i="0" sz="3200" u="none" cap="none" strike="noStrike">
                <a:solidFill>
                  <a:schemeClr val="accent2"/>
                </a:solidFill>
                <a:latin typeface="Roboto Slab"/>
                <a:ea typeface="Roboto Slab"/>
                <a:cs typeface="Roboto Slab"/>
                <a:sym typeface="Roboto Slab"/>
              </a:defRPr>
            </a:lvl9pPr>
          </a:lstStyle>
          <a:p/>
        </p:txBody>
      </p:sp>
      <p:sp>
        <p:nvSpPr>
          <p:cNvPr id="8" name="Google Shape;8;p1"/>
          <p:cNvSpPr txBox="1"/>
          <p:nvPr>
            <p:ph idx="1" type="body"/>
          </p:nvPr>
        </p:nvSpPr>
        <p:spPr>
          <a:xfrm>
            <a:off x="855300" y="1353947"/>
            <a:ext cx="7433400" cy="3033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600"/>
              </a:spcBef>
              <a:spcAft>
                <a:spcPts val="0"/>
              </a:spcAft>
              <a:buClr>
                <a:schemeClr val="accent1"/>
              </a:buClr>
              <a:buSzPts val="2400"/>
              <a:buFont typeface="Roboto Light"/>
              <a:buChar char="●"/>
              <a:defRPr b="0" i="0" sz="2400" u="none" cap="none" strike="noStrike">
                <a:solidFill>
                  <a:schemeClr val="dk1"/>
                </a:solidFill>
                <a:latin typeface="Roboto Light"/>
                <a:ea typeface="Roboto Light"/>
                <a:cs typeface="Roboto Light"/>
                <a:sym typeface="Roboto Light"/>
              </a:defRPr>
            </a:lvl1pPr>
            <a:lvl2pPr indent="-381000" lvl="1" marL="914400" marR="0" rtl="0" algn="l">
              <a:lnSpc>
                <a:spcPct val="115000"/>
              </a:lnSpc>
              <a:spcBef>
                <a:spcPts val="0"/>
              </a:spcBef>
              <a:spcAft>
                <a:spcPts val="0"/>
              </a:spcAft>
              <a:buClr>
                <a:schemeClr val="accent1"/>
              </a:buClr>
              <a:buSzPts val="2400"/>
              <a:buFont typeface="Roboto Light"/>
              <a:buChar char="○"/>
              <a:defRPr b="0" i="0" sz="2400" u="none" cap="none" strike="noStrike">
                <a:solidFill>
                  <a:schemeClr val="dk1"/>
                </a:solidFill>
                <a:latin typeface="Roboto Light"/>
                <a:ea typeface="Roboto Light"/>
                <a:cs typeface="Roboto Light"/>
                <a:sym typeface="Roboto Light"/>
              </a:defRPr>
            </a:lvl2pPr>
            <a:lvl3pPr indent="-381000" lvl="2" marL="1371600" marR="0" rtl="0" algn="l">
              <a:lnSpc>
                <a:spcPct val="115000"/>
              </a:lnSpc>
              <a:spcBef>
                <a:spcPts val="0"/>
              </a:spcBef>
              <a:spcAft>
                <a:spcPts val="0"/>
              </a:spcAft>
              <a:buClr>
                <a:schemeClr val="dk1"/>
              </a:buClr>
              <a:buSzPts val="2400"/>
              <a:buFont typeface="Roboto Light"/>
              <a:buChar char="■"/>
              <a:defRPr b="0" i="0" sz="2400" u="none" cap="none" strike="noStrike">
                <a:solidFill>
                  <a:schemeClr val="dk1"/>
                </a:solidFill>
                <a:latin typeface="Roboto Light"/>
                <a:ea typeface="Roboto Light"/>
                <a:cs typeface="Roboto Light"/>
                <a:sym typeface="Roboto Light"/>
              </a:defRPr>
            </a:lvl3pPr>
            <a:lvl4pPr indent="-381000" lvl="3" marL="1828800" marR="0" rtl="0" algn="l">
              <a:lnSpc>
                <a:spcPct val="115000"/>
              </a:lnSpc>
              <a:spcBef>
                <a:spcPts val="0"/>
              </a:spcBef>
              <a:spcAft>
                <a:spcPts val="0"/>
              </a:spcAft>
              <a:buClr>
                <a:schemeClr val="dk1"/>
              </a:buClr>
              <a:buSzPts val="2400"/>
              <a:buFont typeface="Roboto Light"/>
              <a:buChar char="●"/>
              <a:defRPr b="0" i="0" sz="2400" u="none" cap="none" strike="noStrike">
                <a:solidFill>
                  <a:schemeClr val="dk1"/>
                </a:solidFill>
                <a:latin typeface="Roboto Light"/>
                <a:ea typeface="Roboto Light"/>
                <a:cs typeface="Roboto Light"/>
                <a:sym typeface="Roboto Light"/>
              </a:defRPr>
            </a:lvl4pPr>
            <a:lvl5pPr indent="-381000" lvl="4" marL="2286000" marR="0" rtl="0" algn="l">
              <a:lnSpc>
                <a:spcPct val="115000"/>
              </a:lnSpc>
              <a:spcBef>
                <a:spcPts val="0"/>
              </a:spcBef>
              <a:spcAft>
                <a:spcPts val="0"/>
              </a:spcAft>
              <a:buClr>
                <a:schemeClr val="dk1"/>
              </a:buClr>
              <a:buSzPts val="2400"/>
              <a:buFont typeface="Roboto Light"/>
              <a:buChar char="○"/>
              <a:defRPr b="0" i="0" sz="2400" u="none" cap="none" strike="noStrike">
                <a:solidFill>
                  <a:schemeClr val="dk1"/>
                </a:solidFill>
                <a:latin typeface="Roboto Light"/>
                <a:ea typeface="Roboto Light"/>
                <a:cs typeface="Roboto Light"/>
                <a:sym typeface="Roboto Light"/>
              </a:defRPr>
            </a:lvl5pPr>
            <a:lvl6pPr indent="-381000" lvl="5" marL="2743200" marR="0" rtl="0" algn="l">
              <a:lnSpc>
                <a:spcPct val="115000"/>
              </a:lnSpc>
              <a:spcBef>
                <a:spcPts val="0"/>
              </a:spcBef>
              <a:spcAft>
                <a:spcPts val="0"/>
              </a:spcAft>
              <a:buClr>
                <a:schemeClr val="dk1"/>
              </a:buClr>
              <a:buSzPts val="2400"/>
              <a:buFont typeface="Roboto Light"/>
              <a:buChar char="■"/>
              <a:defRPr b="0" i="0" sz="2400" u="none" cap="none" strike="noStrike">
                <a:solidFill>
                  <a:schemeClr val="dk1"/>
                </a:solidFill>
                <a:latin typeface="Roboto Light"/>
                <a:ea typeface="Roboto Light"/>
                <a:cs typeface="Roboto Light"/>
                <a:sym typeface="Roboto Light"/>
              </a:defRPr>
            </a:lvl6pPr>
            <a:lvl7pPr indent="-381000" lvl="6" marL="3200400" marR="0" rtl="0" algn="l">
              <a:lnSpc>
                <a:spcPct val="115000"/>
              </a:lnSpc>
              <a:spcBef>
                <a:spcPts val="0"/>
              </a:spcBef>
              <a:spcAft>
                <a:spcPts val="0"/>
              </a:spcAft>
              <a:buClr>
                <a:schemeClr val="dk1"/>
              </a:buClr>
              <a:buSzPts val="2400"/>
              <a:buFont typeface="Roboto Light"/>
              <a:buChar char="●"/>
              <a:defRPr b="0" i="0" sz="2400" u="none" cap="none" strike="noStrike">
                <a:solidFill>
                  <a:schemeClr val="dk1"/>
                </a:solidFill>
                <a:latin typeface="Roboto Light"/>
                <a:ea typeface="Roboto Light"/>
                <a:cs typeface="Roboto Light"/>
                <a:sym typeface="Roboto Light"/>
              </a:defRPr>
            </a:lvl7pPr>
            <a:lvl8pPr indent="-381000" lvl="7" marL="3657600" marR="0" rtl="0" algn="l">
              <a:lnSpc>
                <a:spcPct val="115000"/>
              </a:lnSpc>
              <a:spcBef>
                <a:spcPts val="0"/>
              </a:spcBef>
              <a:spcAft>
                <a:spcPts val="0"/>
              </a:spcAft>
              <a:buClr>
                <a:schemeClr val="dk1"/>
              </a:buClr>
              <a:buSzPts val="2400"/>
              <a:buFont typeface="Roboto Light"/>
              <a:buChar char="○"/>
              <a:defRPr b="0" i="0" sz="2400" u="none" cap="none" strike="noStrike">
                <a:solidFill>
                  <a:schemeClr val="dk1"/>
                </a:solidFill>
                <a:latin typeface="Roboto Light"/>
                <a:ea typeface="Roboto Light"/>
                <a:cs typeface="Roboto Light"/>
                <a:sym typeface="Roboto Light"/>
              </a:defRPr>
            </a:lvl8pPr>
            <a:lvl9pPr indent="-381000" lvl="8" marL="4114800" marR="0" rtl="0" algn="l">
              <a:lnSpc>
                <a:spcPct val="115000"/>
              </a:lnSpc>
              <a:spcBef>
                <a:spcPts val="0"/>
              </a:spcBef>
              <a:spcAft>
                <a:spcPts val="0"/>
              </a:spcAft>
              <a:buClr>
                <a:schemeClr val="dk1"/>
              </a:buClr>
              <a:buSzPts val="2400"/>
              <a:buFont typeface="Roboto Light"/>
              <a:buChar char="■"/>
              <a:defRPr b="0" i="0" sz="2400" u="none" cap="none" strike="noStrike">
                <a:solidFill>
                  <a:schemeClr val="dk1"/>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ctrTitle"/>
          </p:nvPr>
        </p:nvSpPr>
        <p:spPr>
          <a:xfrm>
            <a:off x="685800" y="1991813"/>
            <a:ext cx="7772400" cy="115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5500">
                <a:latin typeface="Proxima Nova"/>
                <a:ea typeface="Proxima Nova"/>
                <a:cs typeface="Proxima Nova"/>
                <a:sym typeface="Proxima Nova"/>
              </a:rPr>
              <a:t>Birdsong</a:t>
            </a:r>
            <a:r>
              <a:rPr lang="en" sz="5500">
                <a:latin typeface="Proxima Nova"/>
                <a:ea typeface="Proxima Nova"/>
                <a:cs typeface="Proxima Nova"/>
                <a:sym typeface="Proxima Nova"/>
              </a:rPr>
              <a:t> Classification</a:t>
            </a:r>
            <a:endParaRPr sz="5500">
              <a:latin typeface="Proxima Nova"/>
              <a:ea typeface="Proxima Nova"/>
              <a:cs typeface="Proxima Nova"/>
              <a:sym typeface="Proxima Nova"/>
            </a:endParaRPr>
          </a:p>
        </p:txBody>
      </p:sp>
      <p:sp>
        <p:nvSpPr>
          <p:cNvPr id="79" name="Google Shape;79;p15"/>
          <p:cNvSpPr txBox="1"/>
          <p:nvPr/>
        </p:nvSpPr>
        <p:spPr>
          <a:xfrm>
            <a:off x="1933800" y="3777875"/>
            <a:ext cx="52764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solidFill>
                  <a:srgbClr val="FFFFFF"/>
                </a:solidFill>
                <a:latin typeface="Proxima Nova"/>
                <a:ea typeface="Proxima Nova"/>
                <a:cs typeface="Proxima Nova"/>
                <a:sym typeface="Proxima Nova"/>
              </a:rPr>
              <a:t>By: Dean Cochran</a:t>
            </a:r>
            <a:endParaRPr i="1" sz="1800">
              <a:solidFill>
                <a:srgbClr val="FFFFFF"/>
              </a:solidFill>
              <a:latin typeface="Proxima Nova"/>
              <a:ea typeface="Proxima Nova"/>
              <a:cs typeface="Proxima Nova"/>
              <a:sym typeface="Proxima Nova"/>
            </a:endParaRPr>
          </a:p>
        </p:txBody>
      </p:sp>
      <p:sp>
        <p:nvSpPr>
          <p:cNvPr id="80" name="Google Shape;80;p15"/>
          <p:cNvSpPr txBox="1"/>
          <p:nvPr/>
        </p:nvSpPr>
        <p:spPr>
          <a:xfrm>
            <a:off x="1861650" y="3038675"/>
            <a:ext cx="5420700" cy="7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rgbClr val="FFFFFF"/>
                </a:solidFill>
                <a:latin typeface="Proxima Nova"/>
                <a:ea typeface="Proxima Nova"/>
                <a:cs typeface="Proxima Nova"/>
                <a:sym typeface="Proxima Nova"/>
              </a:rPr>
              <a:t>A MidTerm Breakdown</a:t>
            </a:r>
            <a:endParaRPr b="1" sz="3200">
              <a:solidFill>
                <a:srgbClr val="FFFFFF"/>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Visuals</a:t>
            </a:r>
            <a:endParaRPr/>
          </a:p>
        </p:txBody>
      </p:sp>
      <p:sp>
        <p:nvSpPr>
          <p:cNvPr id="135" name="Google Shape;135;p24"/>
          <p:cNvSpPr txBox="1"/>
          <p:nvPr>
            <p:ph idx="1" type="body"/>
          </p:nvPr>
        </p:nvSpPr>
        <p:spPr>
          <a:xfrm>
            <a:off x="855300" y="1353947"/>
            <a:ext cx="7433400" cy="3033900"/>
          </a:xfrm>
          <a:prstGeom prst="rect">
            <a:avLst/>
          </a:prstGeom>
        </p:spPr>
        <p:txBody>
          <a:bodyPr anchorCtr="0" anchor="t" bIns="0" lIns="0" spcFirstLastPara="1" rIns="0" wrap="square" tIns="0">
            <a:noAutofit/>
          </a:bodyPr>
          <a:lstStyle/>
          <a:p>
            <a:pPr indent="0" lvl="0" marL="0" marR="112776" rtl="0" algn="l">
              <a:spcBef>
                <a:spcPts val="1704"/>
              </a:spcBef>
              <a:spcAft>
                <a:spcPts val="0"/>
              </a:spcAft>
              <a:buNone/>
            </a:pPr>
            <a:r>
              <a:rPr lang="en" sz="1600">
                <a:latin typeface="Proxima Nova"/>
                <a:ea typeface="Proxima Nova"/>
                <a:cs typeface="Proxima Nova"/>
                <a:sym typeface="Proxima Nova"/>
              </a:rPr>
              <a:t>Matplotlib provides an alternative visualisation method called spectrogram that calculates and plots the different intensities of the frequency spectrum. This creates a different depiction of each sound:</a:t>
            </a:r>
            <a:endParaRPr sz="1600">
              <a:latin typeface="Proxima Nova"/>
              <a:ea typeface="Proxima Nova"/>
              <a:cs typeface="Proxima Nova"/>
              <a:sym typeface="Proxima Nova"/>
            </a:endParaRPr>
          </a:p>
          <a:p>
            <a:pPr indent="0" lvl="0" marL="0" rtl="0" algn="l">
              <a:spcBef>
                <a:spcPts val="600"/>
              </a:spcBef>
              <a:spcAft>
                <a:spcPts val="0"/>
              </a:spcAft>
              <a:buNone/>
            </a:pPr>
            <a:r>
              <a:t/>
            </a:r>
            <a:endParaRPr sz="972"/>
          </a:p>
          <a:p>
            <a:pPr indent="0" lvl="0" marL="0" rtl="0" algn="l">
              <a:spcBef>
                <a:spcPts val="600"/>
              </a:spcBef>
              <a:spcAft>
                <a:spcPts val="0"/>
              </a:spcAft>
              <a:buNone/>
            </a:pPr>
            <a:r>
              <a:t/>
            </a:r>
            <a:endParaRPr sz="972"/>
          </a:p>
          <a:p>
            <a:pPr indent="0" lvl="0" marL="0" rtl="0" algn="l">
              <a:spcBef>
                <a:spcPts val="600"/>
              </a:spcBef>
              <a:spcAft>
                <a:spcPts val="0"/>
              </a:spcAft>
              <a:buNone/>
            </a:pPr>
            <a:r>
              <a:t/>
            </a:r>
            <a:endParaRPr sz="972">
              <a:solidFill>
                <a:schemeClr val="dk1"/>
              </a:solidFill>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sz="972">
              <a:solidFill>
                <a:schemeClr val="dk1"/>
              </a:solidFill>
            </a:endParaRPr>
          </a:p>
        </p:txBody>
      </p:sp>
      <p:pic>
        <p:nvPicPr>
          <p:cNvPr id="136" name="Google Shape;136;p24"/>
          <p:cNvPicPr preferRelativeResize="0"/>
          <p:nvPr/>
        </p:nvPicPr>
        <p:blipFill>
          <a:blip r:embed="rId3">
            <a:alphaModFix/>
          </a:blip>
          <a:stretch>
            <a:fillRect/>
          </a:stretch>
        </p:blipFill>
        <p:spPr>
          <a:xfrm>
            <a:off x="1586200" y="2436850"/>
            <a:ext cx="5971589" cy="25717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5"/>
          <p:cNvPicPr preferRelativeResize="0"/>
          <p:nvPr/>
        </p:nvPicPr>
        <p:blipFill>
          <a:blip r:embed="rId3">
            <a:alphaModFix/>
          </a:blip>
          <a:stretch>
            <a:fillRect/>
          </a:stretch>
        </p:blipFill>
        <p:spPr>
          <a:xfrm>
            <a:off x="467075" y="490500"/>
            <a:ext cx="8209848" cy="4162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Pre-Processing</a:t>
            </a:r>
            <a:endParaRPr sz="1296"/>
          </a:p>
        </p:txBody>
      </p:sp>
      <p:sp>
        <p:nvSpPr>
          <p:cNvPr id="147" name="Google Shape;147;p26"/>
          <p:cNvSpPr txBox="1"/>
          <p:nvPr>
            <p:ph idx="1" type="body"/>
          </p:nvPr>
        </p:nvSpPr>
        <p:spPr>
          <a:xfrm>
            <a:off x="855300" y="1353947"/>
            <a:ext cx="7433400" cy="3033900"/>
          </a:xfrm>
          <a:prstGeom prst="rect">
            <a:avLst/>
          </a:prstGeom>
        </p:spPr>
        <p:txBody>
          <a:bodyPr anchorCtr="0" anchor="t" bIns="0" lIns="0" spcFirstLastPara="1" rIns="0" wrap="square" tIns="0">
            <a:noAutofit/>
          </a:bodyPr>
          <a:lstStyle/>
          <a:p>
            <a:pPr indent="0" lvl="0" marL="0" marR="45720" rtl="0" algn="l">
              <a:spcBef>
                <a:spcPts val="960"/>
              </a:spcBef>
              <a:spcAft>
                <a:spcPts val="0"/>
              </a:spcAft>
              <a:buNone/>
            </a:pPr>
            <a:r>
              <a:rPr lang="en" sz="2000">
                <a:latin typeface="Proxima Nova"/>
                <a:ea typeface="Proxima Nova"/>
                <a:cs typeface="Proxima Nova"/>
                <a:sym typeface="Proxima Nova"/>
              </a:rPr>
              <a:t>E</a:t>
            </a:r>
            <a:r>
              <a:rPr lang="en" sz="2000">
                <a:solidFill>
                  <a:schemeClr val="dk1"/>
                </a:solidFill>
                <a:latin typeface="Proxima Nova"/>
                <a:ea typeface="Proxima Nova"/>
                <a:cs typeface="Proxima Nova"/>
                <a:sym typeface="Proxima Nova"/>
              </a:rPr>
              <a:t>ach second of audio consists of 22050 data values. The convention for neural networks is to have </a:t>
            </a:r>
            <a:r>
              <a:rPr lang="en" sz="2000">
                <a:solidFill>
                  <a:srgbClr val="FF0000"/>
                </a:solidFill>
                <a:latin typeface="Proxima Nova"/>
                <a:ea typeface="Proxima Nova"/>
                <a:cs typeface="Proxima Nova"/>
                <a:sym typeface="Proxima Nova"/>
              </a:rPr>
              <a:t>one input node per feature</a:t>
            </a:r>
            <a:r>
              <a:rPr lang="en" sz="2000">
                <a:solidFill>
                  <a:schemeClr val="dk1"/>
                </a:solidFill>
                <a:latin typeface="Proxima Nova"/>
                <a:ea typeface="Proxima Nova"/>
                <a:cs typeface="Proxima Nova"/>
                <a:sym typeface="Proxima Nova"/>
              </a:rPr>
              <a:t>, so a 2 second sample would require 44100 input nodes - far too many to run on a laptop. What’s needed is some means of dimensionality reduction. </a:t>
            </a:r>
            <a:endParaRPr sz="2000">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Pre-Processing</a:t>
            </a:r>
            <a:endParaRPr sz="1296"/>
          </a:p>
        </p:txBody>
      </p:sp>
      <p:sp>
        <p:nvSpPr>
          <p:cNvPr id="153" name="Google Shape;153;p27"/>
          <p:cNvSpPr txBox="1"/>
          <p:nvPr/>
        </p:nvSpPr>
        <p:spPr>
          <a:xfrm>
            <a:off x="806850" y="1139575"/>
            <a:ext cx="7530300" cy="3357000"/>
          </a:xfrm>
          <a:prstGeom prst="rect">
            <a:avLst/>
          </a:prstGeom>
          <a:noFill/>
          <a:ln>
            <a:noFill/>
          </a:ln>
        </p:spPr>
        <p:txBody>
          <a:bodyPr anchorCtr="0" anchor="t" bIns="91425" lIns="91425" spcFirstLastPara="1" rIns="91425" wrap="square" tIns="91425">
            <a:noAutofit/>
          </a:bodyPr>
          <a:lstStyle/>
          <a:p>
            <a:pPr indent="0" lvl="0" marL="0" marR="33528" rtl="0" algn="l">
              <a:lnSpc>
                <a:spcPct val="115000"/>
              </a:lnSpc>
              <a:spcBef>
                <a:spcPts val="1704"/>
              </a:spcBef>
              <a:spcAft>
                <a:spcPts val="0"/>
              </a:spcAft>
              <a:buNone/>
            </a:pPr>
            <a:r>
              <a:rPr lang="en" sz="2000">
                <a:solidFill>
                  <a:schemeClr val="dk1"/>
                </a:solidFill>
                <a:latin typeface="Proxima Nova"/>
                <a:ea typeface="Proxima Nova"/>
                <a:cs typeface="Proxima Nova"/>
                <a:sym typeface="Proxima Nova"/>
              </a:rPr>
              <a:t>After doing some research I found some of the feature extraction methods provided by the Python </a:t>
            </a:r>
            <a:r>
              <a:rPr lang="en" sz="2000">
                <a:solidFill>
                  <a:srgbClr val="FF0000"/>
                </a:solidFill>
                <a:latin typeface="Proxima Nova"/>
                <a:ea typeface="Proxima Nova"/>
                <a:cs typeface="Proxima Nova"/>
                <a:sym typeface="Proxima Nova"/>
              </a:rPr>
              <a:t>librosa library</a:t>
            </a:r>
            <a:r>
              <a:rPr lang="en" sz="2000">
                <a:solidFill>
                  <a:schemeClr val="dk1"/>
                </a:solidFill>
                <a:latin typeface="Proxima Nova"/>
                <a:ea typeface="Proxima Nova"/>
                <a:cs typeface="Proxima Nova"/>
                <a:sym typeface="Proxima Nova"/>
              </a:rPr>
              <a:t>. </a:t>
            </a:r>
            <a:endParaRPr sz="2000">
              <a:solidFill>
                <a:schemeClr val="dk1"/>
              </a:solidFill>
              <a:latin typeface="Proxima Nova"/>
              <a:ea typeface="Proxima Nova"/>
              <a:cs typeface="Proxima Nova"/>
              <a:sym typeface="Proxima Nova"/>
            </a:endParaRPr>
          </a:p>
          <a:p>
            <a:pPr indent="0" lvl="0" marL="0" marR="33528" rtl="0" algn="l">
              <a:lnSpc>
                <a:spcPct val="115000"/>
              </a:lnSpc>
              <a:spcBef>
                <a:spcPts val="1704"/>
              </a:spcBef>
              <a:spcAft>
                <a:spcPts val="0"/>
              </a:spcAft>
              <a:buNone/>
            </a:pPr>
            <a:r>
              <a:rPr lang="en" sz="2000">
                <a:solidFill>
                  <a:schemeClr val="dk1"/>
                </a:solidFill>
                <a:latin typeface="Proxima Nova"/>
                <a:ea typeface="Proxima Nova"/>
                <a:cs typeface="Proxima Nova"/>
                <a:sym typeface="Proxima Nova"/>
              </a:rPr>
              <a:t>The idea is to reduce the tens of thousands of data points in each file into a much smaller set of features of fixed number. </a:t>
            </a:r>
            <a:endParaRPr>
              <a:latin typeface="Roboto Light"/>
              <a:ea typeface="Roboto Light"/>
              <a:cs typeface="Roboto Light"/>
              <a:sym typeface="Robo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idx="1" type="body"/>
          </p:nvPr>
        </p:nvSpPr>
        <p:spPr>
          <a:xfrm>
            <a:off x="1105200" y="1455200"/>
            <a:ext cx="6933600" cy="3033900"/>
          </a:xfrm>
          <a:prstGeom prst="rect">
            <a:avLst/>
          </a:prstGeom>
        </p:spPr>
        <p:txBody>
          <a:bodyPr anchorCtr="0" anchor="t" bIns="0" lIns="0" spcFirstLastPara="1" rIns="0" wrap="square" tIns="0">
            <a:noAutofit/>
          </a:bodyPr>
          <a:lstStyle/>
          <a:p>
            <a:pPr indent="0" lvl="0" marL="225552" marR="365760" rtl="0" algn="l">
              <a:spcBef>
                <a:spcPts val="1344"/>
              </a:spcBef>
              <a:spcAft>
                <a:spcPts val="0"/>
              </a:spcAft>
              <a:buNone/>
            </a:pPr>
            <a:r>
              <a:rPr lang="en" sz="2000">
                <a:latin typeface="Proxima Nova"/>
                <a:ea typeface="Proxima Nova"/>
                <a:cs typeface="Proxima Nova"/>
                <a:sym typeface="Proxima Nova"/>
              </a:rPr>
              <a:t>●</a:t>
            </a:r>
            <a:r>
              <a:rPr lang="en" sz="2000">
                <a:solidFill>
                  <a:srgbClr val="FF0000"/>
                </a:solidFill>
                <a:latin typeface="Proxima Nova"/>
                <a:ea typeface="Proxima Nova"/>
                <a:cs typeface="Proxima Nova"/>
                <a:sym typeface="Proxima Nova"/>
              </a:rPr>
              <a:t> Mel-frequency cepstral coefficients </a:t>
            </a:r>
            <a:endParaRPr sz="2000">
              <a:solidFill>
                <a:srgbClr val="FF0000"/>
              </a:solidFill>
              <a:latin typeface="Proxima Nova"/>
              <a:ea typeface="Proxima Nova"/>
              <a:cs typeface="Proxima Nova"/>
              <a:sym typeface="Proxima Nova"/>
            </a:endParaRPr>
          </a:p>
          <a:p>
            <a:pPr indent="0" lvl="0" marL="225552" marR="365760" rtl="0" algn="l">
              <a:spcBef>
                <a:spcPts val="1344"/>
              </a:spcBef>
              <a:spcAft>
                <a:spcPts val="0"/>
              </a:spcAft>
              <a:buNone/>
            </a:pPr>
            <a:r>
              <a:rPr lang="en" sz="2000">
                <a:solidFill>
                  <a:srgbClr val="000000"/>
                </a:solidFill>
                <a:latin typeface="Proxima Nova"/>
                <a:ea typeface="Proxima Nova"/>
                <a:cs typeface="Proxima Nova"/>
                <a:sym typeface="Proxima Nova"/>
              </a:rPr>
              <a:t>● </a:t>
            </a:r>
            <a:r>
              <a:rPr lang="en" sz="2000">
                <a:solidFill>
                  <a:srgbClr val="FF0000"/>
                </a:solidFill>
                <a:latin typeface="Proxima Nova"/>
                <a:ea typeface="Proxima Nova"/>
                <a:cs typeface="Proxima Nova"/>
                <a:sym typeface="Proxima Nova"/>
              </a:rPr>
              <a:t>Mel-scaled power spectrogram </a:t>
            </a:r>
            <a:endParaRPr sz="2000">
              <a:solidFill>
                <a:srgbClr val="FF0000"/>
              </a:solidFill>
              <a:latin typeface="Proxima Nova"/>
              <a:ea typeface="Proxima Nova"/>
              <a:cs typeface="Proxima Nova"/>
              <a:sym typeface="Proxima Nova"/>
            </a:endParaRPr>
          </a:p>
          <a:p>
            <a:pPr indent="0" lvl="0" marL="225552" marR="365760" rtl="0" algn="l">
              <a:spcBef>
                <a:spcPts val="1344"/>
              </a:spcBef>
              <a:spcAft>
                <a:spcPts val="0"/>
              </a:spcAft>
              <a:buNone/>
            </a:pPr>
            <a:r>
              <a:rPr lang="en" sz="2000">
                <a:solidFill>
                  <a:srgbClr val="000000"/>
                </a:solidFill>
                <a:latin typeface="Proxima Nova"/>
                <a:ea typeface="Proxima Nova"/>
                <a:cs typeface="Proxima Nova"/>
                <a:sym typeface="Proxima Nova"/>
              </a:rPr>
              <a:t>● </a:t>
            </a:r>
            <a:r>
              <a:rPr lang="en" sz="2000">
                <a:solidFill>
                  <a:srgbClr val="FF0000"/>
                </a:solidFill>
                <a:latin typeface="Proxima Nova"/>
                <a:ea typeface="Proxima Nova"/>
                <a:cs typeface="Proxima Nova"/>
                <a:sym typeface="Proxima Nova"/>
              </a:rPr>
              <a:t>Chromagram of a short-time Fourier transform </a:t>
            </a:r>
            <a:endParaRPr sz="2000">
              <a:solidFill>
                <a:srgbClr val="FF0000"/>
              </a:solidFill>
              <a:latin typeface="Proxima Nova"/>
              <a:ea typeface="Proxima Nova"/>
              <a:cs typeface="Proxima Nova"/>
              <a:sym typeface="Proxima Nova"/>
            </a:endParaRPr>
          </a:p>
          <a:p>
            <a:pPr indent="0" lvl="0" marL="225552" marR="365760" rtl="0" algn="l">
              <a:spcBef>
                <a:spcPts val="1344"/>
              </a:spcBef>
              <a:spcAft>
                <a:spcPts val="0"/>
              </a:spcAft>
              <a:buNone/>
            </a:pPr>
            <a:r>
              <a:rPr lang="en" sz="2000">
                <a:solidFill>
                  <a:srgbClr val="000000"/>
                </a:solidFill>
                <a:latin typeface="Proxima Nova"/>
                <a:ea typeface="Proxima Nova"/>
                <a:cs typeface="Proxima Nova"/>
                <a:sym typeface="Proxima Nova"/>
              </a:rPr>
              <a:t>● </a:t>
            </a:r>
            <a:r>
              <a:rPr lang="en" sz="2000">
                <a:solidFill>
                  <a:srgbClr val="FF0000"/>
                </a:solidFill>
                <a:latin typeface="Proxima Nova"/>
                <a:ea typeface="Proxima Nova"/>
                <a:cs typeface="Proxima Nova"/>
                <a:sym typeface="Proxima Nova"/>
              </a:rPr>
              <a:t>Octave-based spectral contrast </a:t>
            </a:r>
            <a:endParaRPr sz="2000">
              <a:solidFill>
                <a:srgbClr val="FF0000"/>
              </a:solidFill>
              <a:latin typeface="Proxima Nova"/>
              <a:ea typeface="Proxima Nova"/>
              <a:cs typeface="Proxima Nova"/>
              <a:sym typeface="Proxima Nova"/>
            </a:endParaRPr>
          </a:p>
          <a:p>
            <a:pPr indent="0" lvl="0" marL="225552" marR="365760" rtl="0" algn="l">
              <a:spcBef>
                <a:spcPts val="1344"/>
              </a:spcBef>
              <a:spcAft>
                <a:spcPts val="0"/>
              </a:spcAft>
              <a:buNone/>
            </a:pPr>
            <a:r>
              <a:rPr lang="en" sz="2000">
                <a:solidFill>
                  <a:srgbClr val="000000"/>
                </a:solidFill>
                <a:latin typeface="Proxima Nova"/>
                <a:ea typeface="Proxima Nova"/>
                <a:cs typeface="Proxima Nova"/>
                <a:sym typeface="Proxima Nova"/>
              </a:rPr>
              <a:t>● </a:t>
            </a:r>
            <a:r>
              <a:rPr lang="en" sz="2000">
                <a:solidFill>
                  <a:srgbClr val="FF0000"/>
                </a:solidFill>
                <a:latin typeface="Proxima Nova"/>
                <a:ea typeface="Proxima Nova"/>
                <a:cs typeface="Proxima Nova"/>
                <a:sym typeface="Proxima Nova"/>
              </a:rPr>
              <a:t>Tonnetz </a:t>
            </a:r>
            <a:endParaRPr sz="2000">
              <a:solidFill>
                <a:srgbClr val="FF0000"/>
              </a:solidFill>
              <a:latin typeface="Proxima Nova"/>
              <a:ea typeface="Proxima Nova"/>
              <a:cs typeface="Proxima Nova"/>
              <a:sym typeface="Proxima Nova"/>
            </a:endParaRPr>
          </a:p>
          <a:p>
            <a:pPr indent="0" lvl="0" marL="225552" marR="365760" rtl="0" algn="l">
              <a:spcBef>
                <a:spcPts val="1344"/>
              </a:spcBef>
              <a:spcAft>
                <a:spcPts val="0"/>
              </a:spcAft>
              <a:buNone/>
            </a:pPr>
            <a:r>
              <a:rPr lang="en" sz="2000">
                <a:solidFill>
                  <a:schemeClr val="dk1"/>
                </a:solidFill>
                <a:latin typeface="Proxima Nova"/>
                <a:ea typeface="Proxima Nova"/>
                <a:cs typeface="Proxima Nova"/>
                <a:sym typeface="Proxima Nova"/>
              </a:rPr>
              <a:t> </a:t>
            </a:r>
            <a:endParaRPr sz="2000">
              <a:latin typeface="Proxima Nova"/>
              <a:ea typeface="Proxima Nova"/>
              <a:cs typeface="Proxima Nova"/>
              <a:sym typeface="Proxima Nova"/>
            </a:endParaRPr>
          </a:p>
        </p:txBody>
      </p:sp>
      <p:sp>
        <p:nvSpPr>
          <p:cNvPr id="159" name="Google Shape;159;p28"/>
          <p:cNvSpPr txBox="1"/>
          <p:nvPr>
            <p:ph type="title"/>
          </p:nvPr>
        </p:nvSpPr>
        <p:spPr>
          <a:xfrm>
            <a:off x="855300" y="10589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Pre-Processing</a:t>
            </a:r>
            <a:endParaRPr/>
          </a:p>
          <a:p>
            <a:pPr indent="0" lvl="0" marL="0" rtl="0" algn="l">
              <a:spcBef>
                <a:spcPts val="0"/>
              </a:spcBef>
              <a:spcAft>
                <a:spcPts val="0"/>
              </a:spcAft>
              <a:buNone/>
            </a:pPr>
            <a:r>
              <a:rPr lang="en" sz="2000">
                <a:latin typeface="Proxima Nova"/>
                <a:ea typeface="Proxima Nova"/>
                <a:cs typeface="Proxima Nova"/>
                <a:sym typeface="Proxima Nova"/>
              </a:rPr>
              <a:t>The 5 feature extractions involved were: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446450" y="1019250"/>
            <a:ext cx="4479600" cy="396300"/>
          </a:xfrm>
          <a:prstGeom prst="rect">
            <a:avLst/>
          </a:prstGeom>
        </p:spPr>
        <p:txBody>
          <a:bodyPr anchorCtr="0" anchor="b" bIns="0" lIns="0" spcFirstLastPara="1" rIns="0" wrap="square" tIns="0">
            <a:noAutofit/>
          </a:bodyPr>
          <a:lstStyle/>
          <a:p>
            <a:pPr indent="0" lvl="0" marL="0" marR="365760" rtl="0" algn="l">
              <a:lnSpc>
                <a:spcPct val="115000"/>
              </a:lnSpc>
              <a:spcBef>
                <a:spcPts val="1344"/>
              </a:spcBef>
              <a:spcAft>
                <a:spcPts val="0"/>
              </a:spcAft>
              <a:buNone/>
            </a:pPr>
            <a:r>
              <a:rPr lang="en">
                <a:latin typeface="Proxima Nova"/>
                <a:ea typeface="Proxima Nova"/>
                <a:cs typeface="Proxima Nova"/>
                <a:sym typeface="Proxima Nova"/>
              </a:rPr>
              <a:t>Mel-frequency cepstral coefficients </a:t>
            </a:r>
            <a:endParaRPr>
              <a:latin typeface="Proxima Nova"/>
              <a:ea typeface="Proxima Nova"/>
              <a:cs typeface="Proxima Nova"/>
              <a:sym typeface="Proxima Nova"/>
            </a:endParaRPr>
          </a:p>
        </p:txBody>
      </p:sp>
      <p:sp>
        <p:nvSpPr>
          <p:cNvPr id="165" name="Google Shape;165;p29"/>
          <p:cNvSpPr txBox="1"/>
          <p:nvPr>
            <p:ph idx="1" type="body"/>
          </p:nvPr>
        </p:nvSpPr>
        <p:spPr>
          <a:xfrm>
            <a:off x="446450" y="1615750"/>
            <a:ext cx="4822800" cy="3033900"/>
          </a:xfrm>
          <a:prstGeom prst="rect">
            <a:avLst/>
          </a:prstGeom>
        </p:spPr>
        <p:txBody>
          <a:bodyPr anchorCtr="0" anchor="t" bIns="0" lIns="0" spcFirstLastPara="1" rIns="0" wrap="square" tIns="0">
            <a:noAutofit/>
          </a:bodyPr>
          <a:lstStyle/>
          <a:p>
            <a:pPr indent="0" lvl="0" marL="225552" marR="365760" rtl="0" algn="l">
              <a:spcBef>
                <a:spcPts val="1344"/>
              </a:spcBef>
              <a:spcAft>
                <a:spcPts val="0"/>
              </a:spcAft>
              <a:buNone/>
            </a:pPr>
            <a:r>
              <a:rPr lang="en" sz="2000">
                <a:latin typeface="Proxima Nova"/>
                <a:ea typeface="Proxima Nova"/>
                <a:cs typeface="Proxima Nova"/>
                <a:sym typeface="Proxima Nova"/>
              </a:rPr>
              <a:t>● </a:t>
            </a:r>
            <a:r>
              <a:rPr lang="en" sz="2000">
                <a:solidFill>
                  <a:srgbClr val="000000"/>
                </a:solidFill>
                <a:latin typeface="Proxima Nova"/>
                <a:ea typeface="Proxima Nova"/>
                <a:cs typeface="Proxima Nova"/>
                <a:sym typeface="Proxima Nova"/>
              </a:rPr>
              <a:t>T</a:t>
            </a:r>
            <a:r>
              <a:rPr lang="en" sz="2000">
                <a:latin typeface="Proxima Nova"/>
                <a:ea typeface="Proxima Nova"/>
                <a:cs typeface="Proxima Nova"/>
                <a:sym typeface="Proxima Nova"/>
              </a:rPr>
              <a:t>he coefficients that collectively make up the short-term </a:t>
            </a:r>
            <a:r>
              <a:rPr lang="en" sz="2000">
                <a:solidFill>
                  <a:srgbClr val="FF0000"/>
                </a:solidFill>
                <a:latin typeface="Proxima Nova"/>
                <a:ea typeface="Proxima Nova"/>
                <a:cs typeface="Proxima Nova"/>
                <a:sym typeface="Proxima Nova"/>
              </a:rPr>
              <a:t>power spectrum</a:t>
            </a:r>
            <a:r>
              <a:rPr lang="en" sz="2000">
                <a:solidFill>
                  <a:srgbClr val="1155CC"/>
                </a:solidFill>
                <a:latin typeface="Proxima Nova"/>
                <a:ea typeface="Proxima Nova"/>
                <a:cs typeface="Proxima Nova"/>
                <a:sym typeface="Proxima Nova"/>
              </a:rPr>
              <a:t> </a:t>
            </a:r>
            <a:r>
              <a:rPr lang="en" sz="2000">
                <a:latin typeface="Proxima Nova"/>
                <a:ea typeface="Proxima Nova"/>
                <a:cs typeface="Proxima Nova"/>
                <a:sym typeface="Proxima Nova"/>
              </a:rPr>
              <a:t>of a sound </a:t>
            </a:r>
            <a:endParaRPr sz="2000">
              <a:latin typeface="Proxima Nova"/>
              <a:ea typeface="Proxima Nova"/>
              <a:cs typeface="Proxima Nova"/>
              <a:sym typeface="Proxima Nova"/>
            </a:endParaRPr>
          </a:p>
          <a:p>
            <a:pPr indent="0" lvl="0" marL="225552" marR="585216" rtl="0" algn="l">
              <a:spcBef>
                <a:spcPts val="360"/>
              </a:spcBef>
              <a:spcAft>
                <a:spcPts val="0"/>
              </a:spcAft>
              <a:buNone/>
            </a:pPr>
            <a:r>
              <a:t/>
            </a:r>
            <a:endParaRPr/>
          </a:p>
        </p:txBody>
      </p:sp>
      <p:pic>
        <p:nvPicPr>
          <p:cNvPr id="166" name="Google Shape;166;p29"/>
          <p:cNvPicPr preferRelativeResize="0"/>
          <p:nvPr/>
        </p:nvPicPr>
        <p:blipFill>
          <a:blip r:embed="rId3">
            <a:alphaModFix/>
          </a:blip>
          <a:stretch>
            <a:fillRect/>
          </a:stretch>
        </p:blipFill>
        <p:spPr>
          <a:xfrm>
            <a:off x="5082049" y="0"/>
            <a:ext cx="4061951" cy="5143500"/>
          </a:xfrm>
          <a:prstGeom prst="rect">
            <a:avLst/>
          </a:prstGeom>
          <a:noFill/>
          <a:ln>
            <a:noFill/>
          </a:ln>
        </p:spPr>
      </p:pic>
      <p:cxnSp>
        <p:nvCxnSpPr>
          <p:cNvPr id="167" name="Google Shape;167;p29"/>
          <p:cNvCxnSpPr/>
          <p:nvPr/>
        </p:nvCxnSpPr>
        <p:spPr>
          <a:xfrm flipH="1" rot="10800000">
            <a:off x="3156950" y="3126125"/>
            <a:ext cx="1740300" cy="462000"/>
          </a:xfrm>
          <a:prstGeom prst="straightConnector1">
            <a:avLst/>
          </a:prstGeom>
          <a:noFill/>
          <a:ln cap="flat" cmpd="sng" w="19050">
            <a:solidFill>
              <a:srgbClr val="FF0000"/>
            </a:solidFill>
            <a:prstDash val="solid"/>
            <a:round/>
            <a:headEnd len="med" w="med" type="none"/>
            <a:tailEnd len="med" w="med" type="triangle"/>
          </a:ln>
        </p:spPr>
      </p:cxnSp>
      <p:sp>
        <p:nvSpPr>
          <p:cNvPr id="168" name="Google Shape;168;p29"/>
          <p:cNvSpPr txBox="1"/>
          <p:nvPr/>
        </p:nvSpPr>
        <p:spPr>
          <a:xfrm>
            <a:off x="1416775" y="3603525"/>
            <a:ext cx="27105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This is what MFCC refers to...</a:t>
            </a:r>
            <a:endParaRPr b="1">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marR="365760" rtl="0" algn="l">
              <a:lnSpc>
                <a:spcPct val="115000"/>
              </a:lnSpc>
              <a:spcBef>
                <a:spcPts val="1344"/>
              </a:spcBef>
              <a:spcAft>
                <a:spcPts val="0"/>
              </a:spcAft>
              <a:buNone/>
            </a:pPr>
            <a:r>
              <a:rPr lang="en">
                <a:latin typeface="Proxima Nova"/>
                <a:ea typeface="Proxima Nova"/>
                <a:cs typeface="Proxima Nova"/>
                <a:sym typeface="Proxima Nova"/>
              </a:rPr>
              <a:t>Mel-scale power spectrogram </a:t>
            </a:r>
            <a:endParaRPr>
              <a:latin typeface="Proxima Nova"/>
              <a:ea typeface="Proxima Nova"/>
              <a:cs typeface="Proxima Nova"/>
              <a:sym typeface="Proxima Nova"/>
            </a:endParaRPr>
          </a:p>
        </p:txBody>
      </p:sp>
      <p:sp>
        <p:nvSpPr>
          <p:cNvPr id="174" name="Google Shape;174;p30"/>
          <p:cNvSpPr txBox="1"/>
          <p:nvPr>
            <p:ph idx="1" type="body"/>
          </p:nvPr>
        </p:nvSpPr>
        <p:spPr>
          <a:xfrm>
            <a:off x="855300" y="1353947"/>
            <a:ext cx="7433400" cy="3033900"/>
          </a:xfrm>
          <a:prstGeom prst="rect">
            <a:avLst/>
          </a:prstGeom>
        </p:spPr>
        <p:txBody>
          <a:bodyPr anchorCtr="0" anchor="t" bIns="0" lIns="0" spcFirstLastPara="1" rIns="0" wrap="square" tIns="0">
            <a:noAutofit/>
          </a:bodyPr>
          <a:lstStyle/>
          <a:p>
            <a:pPr indent="0" lvl="0" marL="225552" marR="222504" rtl="0" algn="l">
              <a:spcBef>
                <a:spcPts val="360"/>
              </a:spcBef>
              <a:spcAft>
                <a:spcPts val="0"/>
              </a:spcAft>
              <a:buNone/>
            </a:pPr>
            <a:r>
              <a:rPr lang="en" sz="2000">
                <a:latin typeface="Proxima Nova"/>
                <a:ea typeface="Proxima Nova"/>
                <a:cs typeface="Proxima Nova"/>
                <a:sym typeface="Proxima Nova"/>
              </a:rPr>
              <a:t>● The Mel Scale is used to provide greater resolution for more informative (lower) frequencies </a:t>
            </a:r>
            <a:endParaRPr sz="2000">
              <a:latin typeface="Proxima Nova"/>
              <a:ea typeface="Proxima Nova"/>
              <a:cs typeface="Proxima Nova"/>
              <a:sym typeface="Proxima Nova"/>
            </a:endParaRPr>
          </a:p>
          <a:p>
            <a:pPr indent="0" lvl="0" marL="225552" marR="222504" rtl="0" algn="l">
              <a:spcBef>
                <a:spcPts val="360"/>
              </a:spcBef>
              <a:spcAft>
                <a:spcPts val="0"/>
              </a:spcAft>
              <a:buNone/>
            </a:pPr>
            <a:r>
              <a:t/>
            </a:r>
            <a:endParaRPr sz="2000">
              <a:latin typeface="Proxima Nova"/>
              <a:ea typeface="Proxima Nova"/>
              <a:cs typeface="Proxima Nova"/>
              <a:sym typeface="Proxima Nova"/>
            </a:endParaRPr>
          </a:p>
          <a:p>
            <a:pPr indent="0" lvl="0" marL="225552" marR="222504" rtl="0" algn="l">
              <a:spcBef>
                <a:spcPts val="360"/>
              </a:spcBef>
              <a:spcAft>
                <a:spcPts val="0"/>
              </a:spcAft>
              <a:buNone/>
            </a:pPr>
            <a:r>
              <a:t/>
            </a:r>
            <a:endParaRPr sz="2000">
              <a:latin typeface="Proxima Nova"/>
              <a:ea typeface="Proxima Nova"/>
              <a:cs typeface="Proxima Nova"/>
              <a:sym typeface="Proxima Nova"/>
            </a:endParaRPr>
          </a:p>
          <a:p>
            <a:pPr indent="0" lvl="0" marL="225552" marR="585216" rtl="0" algn="l">
              <a:spcBef>
                <a:spcPts val="360"/>
              </a:spcBef>
              <a:spcAft>
                <a:spcPts val="0"/>
              </a:spcAft>
              <a:buNone/>
            </a:pPr>
            <a:r>
              <a:t/>
            </a:r>
            <a:endParaRPr sz="2000">
              <a:latin typeface="Proxima Nova"/>
              <a:ea typeface="Proxima Nova"/>
              <a:cs typeface="Proxima Nova"/>
              <a:sym typeface="Proxima Nova"/>
            </a:endParaRPr>
          </a:p>
          <a:p>
            <a:pPr indent="0" lvl="0" marL="225552" marR="585216" rtl="0" algn="l">
              <a:spcBef>
                <a:spcPts val="360"/>
              </a:spcBef>
              <a:spcAft>
                <a:spcPts val="0"/>
              </a:spcAft>
              <a:buNone/>
            </a:pPr>
            <a:r>
              <a:t/>
            </a:r>
            <a:endParaRPr sz="2000">
              <a:latin typeface="Proxima Nova"/>
              <a:ea typeface="Proxima Nova"/>
              <a:cs typeface="Proxima Nova"/>
              <a:sym typeface="Proxima Nova"/>
            </a:endParaRPr>
          </a:p>
        </p:txBody>
      </p:sp>
      <p:pic>
        <p:nvPicPr>
          <p:cNvPr id="175" name="Google Shape;175;p30"/>
          <p:cNvPicPr preferRelativeResize="0"/>
          <p:nvPr/>
        </p:nvPicPr>
        <p:blipFill>
          <a:blip r:embed="rId3">
            <a:alphaModFix/>
          </a:blip>
          <a:stretch>
            <a:fillRect/>
          </a:stretch>
        </p:blipFill>
        <p:spPr>
          <a:xfrm>
            <a:off x="2181599" y="2336850"/>
            <a:ext cx="4780800" cy="24239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855300" y="1205600"/>
            <a:ext cx="3900900" cy="396300"/>
          </a:xfrm>
          <a:prstGeom prst="rect">
            <a:avLst/>
          </a:prstGeom>
        </p:spPr>
        <p:txBody>
          <a:bodyPr anchorCtr="0" anchor="b" bIns="0" lIns="0" spcFirstLastPara="1" rIns="0" wrap="square" tIns="0">
            <a:noAutofit/>
          </a:bodyPr>
          <a:lstStyle/>
          <a:p>
            <a:pPr indent="0" lvl="0" marL="0" marR="365760" rtl="0" algn="l">
              <a:lnSpc>
                <a:spcPct val="115000"/>
              </a:lnSpc>
              <a:spcBef>
                <a:spcPts val="1344"/>
              </a:spcBef>
              <a:spcAft>
                <a:spcPts val="0"/>
              </a:spcAft>
              <a:buNone/>
            </a:pPr>
            <a:r>
              <a:rPr lang="en">
                <a:latin typeface="Proxima Nova"/>
                <a:ea typeface="Proxima Nova"/>
                <a:cs typeface="Proxima Nova"/>
                <a:sym typeface="Proxima Nova"/>
              </a:rPr>
              <a:t>Chromagram of a Fourier </a:t>
            </a:r>
            <a:r>
              <a:rPr lang="en">
                <a:latin typeface="Proxima Nova"/>
                <a:ea typeface="Proxima Nova"/>
                <a:cs typeface="Proxima Nova"/>
                <a:sym typeface="Proxima Nova"/>
              </a:rPr>
              <a:t>Transform</a:t>
            </a:r>
            <a:r>
              <a:rPr lang="en">
                <a:latin typeface="Proxima Nova"/>
                <a:ea typeface="Proxima Nova"/>
                <a:cs typeface="Proxima Nova"/>
                <a:sym typeface="Proxima Nova"/>
              </a:rPr>
              <a:t> </a:t>
            </a:r>
            <a:endParaRPr>
              <a:latin typeface="Proxima Nova"/>
              <a:ea typeface="Proxima Nova"/>
              <a:cs typeface="Proxima Nova"/>
              <a:sym typeface="Proxima Nova"/>
            </a:endParaRPr>
          </a:p>
        </p:txBody>
      </p:sp>
      <p:sp>
        <p:nvSpPr>
          <p:cNvPr id="181" name="Google Shape;181;p31"/>
          <p:cNvSpPr txBox="1"/>
          <p:nvPr>
            <p:ph idx="1" type="body"/>
          </p:nvPr>
        </p:nvSpPr>
        <p:spPr>
          <a:xfrm>
            <a:off x="855300" y="1446350"/>
            <a:ext cx="3900900" cy="3033900"/>
          </a:xfrm>
          <a:prstGeom prst="rect">
            <a:avLst/>
          </a:prstGeom>
        </p:spPr>
        <p:txBody>
          <a:bodyPr anchorCtr="0" anchor="t" bIns="0" lIns="0" spcFirstLastPara="1" rIns="0" wrap="square" tIns="0">
            <a:noAutofit/>
          </a:bodyPr>
          <a:lstStyle/>
          <a:p>
            <a:pPr indent="0" lvl="0" marL="225552" marR="222504" rtl="0" algn="l">
              <a:spcBef>
                <a:spcPts val="360"/>
              </a:spcBef>
              <a:spcAft>
                <a:spcPts val="0"/>
              </a:spcAft>
              <a:buNone/>
            </a:pPr>
            <a:r>
              <a:t/>
            </a:r>
            <a:endParaRPr sz="2000">
              <a:latin typeface="Proxima Nova"/>
              <a:ea typeface="Proxima Nova"/>
              <a:cs typeface="Proxima Nova"/>
              <a:sym typeface="Proxima Nova"/>
            </a:endParaRPr>
          </a:p>
          <a:p>
            <a:pPr indent="0" lvl="0" marL="225552" marR="182880" rtl="0" algn="l">
              <a:spcBef>
                <a:spcPts val="384"/>
              </a:spcBef>
              <a:spcAft>
                <a:spcPts val="0"/>
              </a:spcAft>
              <a:buNone/>
            </a:pPr>
            <a:r>
              <a:rPr lang="en" sz="2000">
                <a:latin typeface="Proxima Nova"/>
                <a:ea typeface="Proxima Nova"/>
                <a:cs typeface="Proxima Nova"/>
                <a:sym typeface="Proxima Nova"/>
              </a:rPr>
              <a:t>● Projects into bins representing the 12 distinct semitones (or chroma) of the musical octave </a:t>
            </a:r>
            <a:endParaRPr sz="2000">
              <a:latin typeface="Proxima Nova"/>
              <a:ea typeface="Proxima Nova"/>
              <a:cs typeface="Proxima Nova"/>
              <a:sym typeface="Proxima Nova"/>
            </a:endParaRPr>
          </a:p>
          <a:p>
            <a:pPr indent="0" lvl="0" marL="225552" marR="222504" rtl="0" algn="l">
              <a:spcBef>
                <a:spcPts val="360"/>
              </a:spcBef>
              <a:spcAft>
                <a:spcPts val="0"/>
              </a:spcAft>
              <a:buNone/>
            </a:pPr>
            <a:r>
              <a:t/>
            </a:r>
            <a:endParaRPr sz="2000">
              <a:solidFill>
                <a:srgbClr val="1155CC"/>
              </a:solidFill>
              <a:latin typeface="Proxima Nova"/>
              <a:ea typeface="Proxima Nova"/>
              <a:cs typeface="Proxima Nova"/>
              <a:sym typeface="Proxima Nova"/>
            </a:endParaRPr>
          </a:p>
          <a:p>
            <a:pPr indent="0" lvl="0" marL="225552" marR="585216" rtl="0" algn="l">
              <a:spcBef>
                <a:spcPts val="360"/>
              </a:spcBef>
              <a:spcAft>
                <a:spcPts val="0"/>
              </a:spcAft>
              <a:buNone/>
            </a:pPr>
            <a:r>
              <a:t/>
            </a:r>
            <a:endParaRPr sz="2000">
              <a:latin typeface="Proxima Nova"/>
              <a:ea typeface="Proxima Nova"/>
              <a:cs typeface="Proxima Nova"/>
              <a:sym typeface="Proxima Nova"/>
            </a:endParaRPr>
          </a:p>
          <a:p>
            <a:pPr indent="0" lvl="0" marL="225552" marR="585216" rtl="0" algn="l">
              <a:spcBef>
                <a:spcPts val="360"/>
              </a:spcBef>
              <a:spcAft>
                <a:spcPts val="0"/>
              </a:spcAft>
              <a:buNone/>
            </a:pPr>
            <a:r>
              <a:t/>
            </a:r>
            <a:endParaRPr sz="2000">
              <a:latin typeface="Proxima Nova"/>
              <a:ea typeface="Proxima Nova"/>
              <a:cs typeface="Proxima Nova"/>
              <a:sym typeface="Proxima Nova"/>
            </a:endParaRPr>
          </a:p>
        </p:txBody>
      </p:sp>
      <p:pic>
        <p:nvPicPr>
          <p:cNvPr id="182" name="Google Shape;182;p31"/>
          <p:cNvPicPr preferRelativeResize="0"/>
          <p:nvPr/>
        </p:nvPicPr>
        <p:blipFill>
          <a:blip r:embed="rId3">
            <a:alphaModFix/>
          </a:blip>
          <a:stretch>
            <a:fillRect/>
          </a:stretch>
        </p:blipFill>
        <p:spPr>
          <a:xfrm>
            <a:off x="4756200" y="0"/>
            <a:ext cx="438785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855300" y="1251800"/>
            <a:ext cx="3716700" cy="396300"/>
          </a:xfrm>
          <a:prstGeom prst="rect">
            <a:avLst/>
          </a:prstGeom>
        </p:spPr>
        <p:txBody>
          <a:bodyPr anchorCtr="0" anchor="b" bIns="0" lIns="0" spcFirstLastPara="1" rIns="0" wrap="square" tIns="0">
            <a:noAutofit/>
          </a:bodyPr>
          <a:lstStyle/>
          <a:p>
            <a:pPr indent="0" lvl="0" marL="0" marR="365760" rtl="0" algn="l">
              <a:lnSpc>
                <a:spcPct val="115000"/>
              </a:lnSpc>
              <a:spcBef>
                <a:spcPts val="1344"/>
              </a:spcBef>
              <a:spcAft>
                <a:spcPts val="0"/>
              </a:spcAft>
              <a:buNone/>
            </a:pPr>
            <a:r>
              <a:rPr lang="en">
                <a:latin typeface="Proxima Nova"/>
                <a:ea typeface="Proxima Nova"/>
                <a:cs typeface="Proxima Nova"/>
                <a:sym typeface="Proxima Nova"/>
              </a:rPr>
              <a:t>Octave-based spectral contrast</a:t>
            </a:r>
            <a:endParaRPr>
              <a:latin typeface="Proxima Nova"/>
              <a:ea typeface="Proxima Nova"/>
              <a:cs typeface="Proxima Nova"/>
              <a:sym typeface="Proxima Nova"/>
            </a:endParaRPr>
          </a:p>
        </p:txBody>
      </p:sp>
      <p:sp>
        <p:nvSpPr>
          <p:cNvPr id="188" name="Google Shape;188;p32"/>
          <p:cNvSpPr txBox="1"/>
          <p:nvPr>
            <p:ph idx="1" type="body"/>
          </p:nvPr>
        </p:nvSpPr>
        <p:spPr>
          <a:xfrm>
            <a:off x="855300" y="1738950"/>
            <a:ext cx="3716700" cy="3033900"/>
          </a:xfrm>
          <a:prstGeom prst="rect">
            <a:avLst/>
          </a:prstGeom>
        </p:spPr>
        <p:txBody>
          <a:bodyPr anchorCtr="0" anchor="t" bIns="0" lIns="0" spcFirstLastPara="1" rIns="0" wrap="square" tIns="0">
            <a:noAutofit/>
          </a:bodyPr>
          <a:lstStyle/>
          <a:p>
            <a:pPr indent="0" lvl="0" marL="225552" marR="222504" rtl="0" algn="l">
              <a:spcBef>
                <a:spcPts val="360"/>
              </a:spcBef>
              <a:spcAft>
                <a:spcPts val="0"/>
              </a:spcAft>
              <a:buNone/>
            </a:pPr>
            <a:r>
              <a:t/>
            </a:r>
            <a:endParaRPr sz="2000">
              <a:latin typeface="Proxima Nova"/>
              <a:ea typeface="Proxima Nova"/>
              <a:cs typeface="Proxima Nova"/>
              <a:sym typeface="Proxima Nova"/>
            </a:endParaRPr>
          </a:p>
          <a:p>
            <a:pPr indent="0" lvl="0" marL="225552" marR="222504" rtl="0" algn="l">
              <a:spcBef>
                <a:spcPts val="360"/>
              </a:spcBef>
              <a:spcAft>
                <a:spcPts val="0"/>
              </a:spcAft>
              <a:buNone/>
            </a:pPr>
            <a:r>
              <a:rPr lang="en" sz="2000">
                <a:latin typeface="Proxima Nova"/>
                <a:ea typeface="Proxima Nova"/>
                <a:cs typeface="Proxima Nova"/>
                <a:sym typeface="Proxima Nova"/>
              </a:rPr>
              <a:t> ● </a:t>
            </a:r>
            <a:r>
              <a:rPr lang="en" sz="2000">
                <a:solidFill>
                  <a:srgbClr val="000000"/>
                </a:solidFill>
                <a:latin typeface="Proxima Nova"/>
                <a:ea typeface="Proxima Nova"/>
                <a:cs typeface="Proxima Nova"/>
                <a:sym typeface="Proxima Nova"/>
              </a:rPr>
              <a:t>D</a:t>
            </a:r>
            <a:r>
              <a:rPr lang="en" sz="2000">
                <a:latin typeface="Proxima Nova"/>
                <a:ea typeface="Proxima Nova"/>
                <a:cs typeface="Proxima Nova"/>
                <a:sym typeface="Proxima Nova"/>
              </a:rPr>
              <a:t>istributions of sound energy over octave frequencies </a:t>
            </a:r>
            <a:endParaRPr sz="2000">
              <a:latin typeface="Proxima Nova"/>
              <a:ea typeface="Proxima Nova"/>
              <a:cs typeface="Proxima Nova"/>
              <a:sym typeface="Proxima Nova"/>
            </a:endParaRPr>
          </a:p>
          <a:p>
            <a:pPr indent="0" lvl="0" marL="0" marR="585216" rtl="0" algn="l">
              <a:spcBef>
                <a:spcPts val="360"/>
              </a:spcBef>
              <a:spcAft>
                <a:spcPts val="0"/>
              </a:spcAft>
              <a:buNone/>
            </a:pPr>
            <a:r>
              <a:t/>
            </a:r>
            <a:endParaRPr sz="2000">
              <a:latin typeface="Proxima Nova"/>
              <a:ea typeface="Proxima Nova"/>
              <a:cs typeface="Proxima Nova"/>
              <a:sym typeface="Proxima Nova"/>
            </a:endParaRPr>
          </a:p>
          <a:p>
            <a:pPr indent="0" lvl="0" marL="225552" marR="222504" rtl="0" algn="l">
              <a:spcBef>
                <a:spcPts val="360"/>
              </a:spcBef>
              <a:spcAft>
                <a:spcPts val="0"/>
              </a:spcAft>
              <a:buNone/>
            </a:pPr>
            <a:r>
              <a:t/>
            </a:r>
            <a:endParaRPr sz="2000">
              <a:latin typeface="Proxima Nova"/>
              <a:ea typeface="Proxima Nova"/>
              <a:cs typeface="Proxima Nova"/>
              <a:sym typeface="Proxima Nova"/>
            </a:endParaRPr>
          </a:p>
          <a:p>
            <a:pPr indent="0" lvl="0" marL="225552" marR="585216" rtl="0" algn="l">
              <a:spcBef>
                <a:spcPts val="360"/>
              </a:spcBef>
              <a:spcAft>
                <a:spcPts val="0"/>
              </a:spcAft>
              <a:buNone/>
            </a:pPr>
            <a:r>
              <a:t/>
            </a:r>
            <a:endParaRPr sz="2000">
              <a:latin typeface="Proxima Nova"/>
              <a:ea typeface="Proxima Nova"/>
              <a:cs typeface="Proxima Nova"/>
              <a:sym typeface="Proxima Nova"/>
            </a:endParaRPr>
          </a:p>
          <a:p>
            <a:pPr indent="0" lvl="0" marL="225552" marR="585216" rtl="0" algn="l">
              <a:spcBef>
                <a:spcPts val="360"/>
              </a:spcBef>
              <a:spcAft>
                <a:spcPts val="0"/>
              </a:spcAft>
              <a:buNone/>
            </a:pPr>
            <a:r>
              <a:t/>
            </a:r>
            <a:endParaRPr sz="2000">
              <a:latin typeface="Proxima Nova"/>
              <a:ea typeface="Proxima Nova"/>
              <a:cs typeface="Proxima Nova"/>
              <a:sym typeface="Proxima Nova"/>
            </a:endParaRPr>
          </a:p>
        </p:txBody>
      </p:sp>
      <p:pic>
        <p:nvPicPr>
          <p:cNvPr id="189" name="Google Shape;189;p32"/>
          <p:cNvPicPr preferRelativeResize="0"/>
          <p:nvPr/>
        </p:nvPicPr>
        <p:blipFill>
          <a:blip r:embed="rId3">
            <a:alphaModFix/>
          </a:blip>
          <a:stretch>
            <a:fillRect/>
          </a:stretch>
        </p:blipFill>
        <p:spPr>
          <a:xfrm>
            <a:off x="4572000" y="0"/>
            <a:ext cx="4572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855300" y="604675"/>
            <a:ext cx="7433400" cy="396300"/>
          </a:xfrm>
          <a:prstGeom prst="rect">
            <a:avLst/>
          </a:prstGeom>
        </p:spPr>
        <p:txBody>
          <a:bodyPr anchorCtr="0" anchor="b" bIns="0" lIns="0" spcFirstLastPara="1" rIns="0" wrap="square" tIns="0">
            <a:noAutofit/>
          </a:bodyPr>
          <a:lstStyle/>
          <a:p>
            <a:pPr indent="0" lvl="0" marL="0" marR="365760" rtl="0" algn="l">
              <a:lnSpc>
                <a:spcPct val="115000"/>
              </a:lnSpc>
              <a:spcBef>
                <a:spcPts val="1344"/>
              </a:spcBef>
              <a:spcAft>
                <a:spcPts val="0"/>
              </a:spcAft>
              <a:buNone/>
            </a:pPr>
            <a:r>
              <a:rPr lang="en">
                <a:latin typeface="Proxima Nova"/>
                <a:ea typeface="Proxima Nova"/>
                <a:cs typeface="Proxima Nova"/>
                <a:sym typeface="Proxima Nova"/>
              </a:rPr>
              <a:t>Tonnetz</a:t>
            </a:r>
            <a:endParaRPr>
              <a:latin typeface="Proxima Nova"/>
              <a:ea typeface="Proxima Nova"/>
              <a:cs typeface="Proxima Nova"/>
              <a:sym typeface="Proxima Nova"/>
            </a:endParaRPr>
          </a:p>
        </p:txBody>
      </p:sp>
      <p:sp>
        <p:nvSpPr>
          <p:cNvPr id="195" name="Google Shape;195;p33"/>
          <p:cNvSpPr txBox="1"/>
          <p:nvPr>
            <p:ph idx="1" type="body"/>
          </p:nvPr>
        </p:nvSpPr>
        <p:spPr>
          <a:xfrm>
            <a:off x="855300" y="1000975"/>
            <a:ext cx="7953300" cy="975900"/>
          </a:xfrm>
          <a:prstGeom prst="rect">
            <a:avLst/>
          </a:prstGeom>
        </p:spPr>
        <p:txBody>
          <a:bodyPr anchorCtr="0" anchor="t" bIns="0" lIns="0" spcFirstLastPara="1" rIns="0" wrap="square" tIns="0">
            <a:noAutofit/>
          </a:bodyPr>
          <a:lstStyle/>
          <a:p>
            <a:pPr indent="0" lvl="0" marL="225552" marR="585216" rtl="0" algn="l">
              <a:spcBef>
                <a:spcPts val="360"/>
              </a:spcBef>
              <a:spcAft>
                <a:spcPts val="0"/>
              </a:spcAft>
              <a:buNone/>
            </a:pPr>
            <a:r>
              <a:rPr lang="en" sz="2000">
                <a:solidFill>
                  <a:srgbClr val="000000"/>
                </a:solidFill>
                <a:latin typeface="Proxima Nova"/>
                <a:ea typeface="Proxima Nova"/>
                <a:cs typeface="Proxima Nova"/>
                <a:sym typeface="Proxima Nova"/>
              </a:rPr>
              <a:t>● In musical tuning and harmony, the Tonnetz is a conceptual lattice diagram representing tonal space first described by Leonhard Euler in 1739. </a:t>
            </a:r>
            <a:endParaRPr sz="2000">
              <a:latin typeface="Proxima Nova"/>
              <a:ea typeface="Proxima Nova"/>
              <a:cs typeface="Proxima Nova"/>
              <a:sym typeface="Proxima Nova"/>
            </a:endParaRPr>
          </a:p>
          <a:p>
            <a:pPr indent="0" lvl="0" marL="225552" marR="222504" rtl="0" algn="l">
              <a:spcBef>
                <a:spcPts val="360"/>
              </a:spcBef>
              <a:spcAft>
                <a:spcPts val="0"/>
              </a:spcAft>
              <a:buNone/>
            </a:pPr>
            <a:r>
              <a:t/>
            </a:r>
            <a:endParaRPr sz="2000">
              <a:latin typeface="Proxima Nova"/>
              <a:ea typeface="Proxima Nova"/>
              <a:cs typeface="Proxima Nova"/>
              <a:sym typeface="Proxima Nova"/>
            </a:endParaRPr>
          </a:p>
          <a:p>
            <a:pPr indent="0" lvl="0" marL="225552" marR="585216" rtl="0" algn="l">
              <a:spcBef>
                <a:spcPts val="360"/>
              </a:spcBef>
              <a:spcAft>
                <a:spcPts val="0"/>
              </a:spcAft>
              <a:buNone/>
            </a:pPr>
            <a:r>
              <a:t/>
            </a:r>
            <a:endParaRPr sz="2000">
              <a:latin typeface="Proxima Nova"/>
              <a:ea typeface="Proxima Nova"/>
              <a:cs typeface="Proxima Nova"/>
              <a:sym typeface="Proxima Nova"/>
            </a:endParaRPr>
          </a:p>
          <a:p>
            <a:pPr indent="0" lvl="0" marL="225552" marR="585216" rtl="0" algn="l">
              <a:spcBef>
                <a:spcPts val="360"/>
              </a:spcBef>
              <a:spcAft>
                <a:spcPts val="0"/>
              </a:spcAft>
              <a:buNone/>
            </a:pPr>
            <a:r>
              <a:t/>
            </a:r>
            <a:endParaRPr sz="2000">
              <a:latin typeface="Proxima Nova"/>
              <a:ea typeface="Proxima Nova"/>
              <a:cs typeface="Proxima Nova"/>
              <a:sym typeface="Proxima Nova"/>
            </a:endParaRPr>
          </a:p>
        </p:txBody>
      </p:sp>
      <p:pic>
        <p:nvPicPr>
          <p:cNvPr id="196" name="Google Shape;196;p33"/>
          <p:cNvPicPr preferRelativeResize="0"/>
          <p:nvPr/>
        </p:nvPicPr>
        <p:blipFill>
          <a:blip r:embed="rId3">
            <a:alphaModFix/>
          </a:blip>
          <a:stretch>
            <a:fillRect/>
          </a:stretch>
        </p:blipFill>
        <p:spPr>
          <a:xfrm>
            <a:off x="963100" y="2094339"/>
            <a:ext cx="5594798" cy="2874187"/>
          </a:xfrm>
          <a:prstGeom prst="rect">
            <a:avLst/>
          </a:prstGeom>
          <a:noFill/>
          <a:ln>
            <a:noFill/>
          </a:ln>
        </p:spPr>
      </p:pic>
      <p:sp>
        <p:nvSpPr>
          <p:cNvPr id="197" name="Google Shape;197;p33"/>
          <p:cNvSpPr txBox="1"/>
          <p:nvPr/>
        </p:nvSpPr>
        <p:spPr>
          <a:xfrm>
            <a:off x="6450100" y="2094350"/>
            <a:ext cx="3005400" cy="2679600"/>
          </a:xfrm>
          <a:prstGeom prst="rect">
            <a:avLst/>
          </a:prstGeom>
          <a:noFill/>
          <a:ln>
            <a:noFill/>
          </a:ln>
        </p:spPr>
        <p:txBody>
          <a:bodyPr anchorCtr="0" anchor="t" bIns="91425" lIns="91425" spcFirstLastPara="1" rIns="91425" wrap="square" tIns="91425">
            <a:noAutofit/>
          </a:bodyPr>
          <a:lstStyle/>
          <a:p>
            <a:pPr indent="0" lvl="0" marL="225552" marR="585216" rtl="0" algn="l">
              <a:lnSpc>
                <a:spcPct val="115000"/>
              </a:lnSpc>
              <a:spcBef>
                <a:spcPts val="360"/>
              </a:spcBef>
              <a:spcAft>
                <a:spcPts val="0"/>
              </a:spcAft>
              <a:buNone/>
            </a:pPr>
            <a:r>
              <a:rPr lang="en" sz="2000">
                <a:latin typeface="Proxima Nova"/>
                <a:ea typeface="Proxima Nova"/>
                <a:cs typeface="Proxima Nova"/>
                <a:sym typeface="Proxima Nova"/>
              </a:rPr>
              <a:t>I</a:t>
            </a:r>
            <a:r>
              <a:rPr lang="en" sz="2000">
                <a:latin typeface="Proxima Nova"/>
                <a:ea typeface="Proxima Nova"/>
                <a:cs typeface="Proxima Nova"/>
                <a:sym typeface="Proxima Nova"/>
              </a:rPr>
              <a:t>t estimates tonal centroids as coordinates in a six-dimensional interval space. </a:t>
            </a:r>
            <a:endParaRPr sz="2000">
              <a:latin typeface="Proxima Nova"/>
              <a:ea typeface="Proxima Nova"/>
              <a:cs typeface="Proxima Nova"/>
              <a:sym typeface="Proxima Nova"/>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Mission</a:t>
            </a:r>
            <a:endParaRPr/>
          </a:p>
        </p:txBody>
      </p:sp>
      <p:sp>
        <p:nvSpPr>
          <p:cNvPr id="86" name="Google Shape;86;p16"/>
          <p:cNvSpPr txBox="1"/>
          <p:nvPr>
            <p:ph idx="1" type="body"/>
          </p:nvPr>
        </p:nvSpPr>
        <p:spPr>
          <a:xfrm>
            <a:off x="855300" y="1353947"/>
            <a:ext cx="7433400" cy="3033900"/>
          </a:xfrm>
          <a:prstGeom prst="rect">
            <a:avLst/>
          </a:prstGeom>
        </p:spPr>
        <p:txBody>
          <a:bodyPr anchorCtr="0" anchor="t" bIns="0" lIns="0" spcFirstLastPara="1" rIns="0" wrap="square" tIns="0">
            <a:noAutofit/>
          </a:bodyPr>
          <a:lstStyle/>
          <a:p>
            <a:pPr indent="0" lvl="0" marL="0" marR="3048" rtl="0" algn="l">
              <a:spcBef>
                <a:spcPts val="984"/>
              </a:spcBef>
              <a:spcAft>
                <a:spcPts val="0"/>
              </a:spcAft>
              <a:buNone/>
            </a:pPr>
            <a:r>
              <a:rPr lang="en" sz="2000">
                <a:solidFill>
                  <a:schemeClr val="dk1"/>
                </a:solidFill>
                <a:latin typeface="Proxima Nova"/>
                <a:ea typeface="Proxima Nova"/>
                <a:cs typeface="Proxima Nova"/>
                <a:sym typeface="Proxima Nova"/>
              </a:rPr>
              <a:t>The goal of this project is to build a general audio classifier capable of recognising different sounds. </a:t>
            </a:r>
            <a:endParaRPr sz="2000">
              <a:solidFill>
                <a:schemeClr val="dk1"/>
              </a:solidFill>
              <a:latin typeface="Proxima Nova"/>
              <a:ea typeface="Proxima Nova"/>
              <a:cs typeface="Proxima Nova"/>
              <a:sym typeface="Proxima Nova"/>
            </a:endParaRPr>
          </a:p>
          <a:p>
            <a:pPr indent="0" lvl="0" marL="0" marR="3048" rtl="0" algn="l">
              <a:spcBef>
                <a:spcPts val="984"/>
              </a:spcBef>
              <a:spcAft>
                <a:spcPts val="0"/>
              </a:spcAft>
              <a:buNone/>
            </a:pPr>
            <a:r>
              <a:rPr lang="en" sz="2000">
                <a:latin typeface="Proxima Nova"/>
                <a:ea typeface="Proxima Nova"/>
                <a:cs typeface="Proxima Nova"/>
                <a:sym typeface="Proxima Nova"/>
              </a:rPr>
              <a:t>The S</a:t>
            </a:r>
            <a:r>
              <a:rPr lang="en" sz="2000">
                <a:solidFill>
                  <a:schemeClr val="dk1"/>
                </a:solidFill>
                <a:latin typeface="Proxima Nova"/>
                <a:ea typeface="Proxima Nova"/>
                <a:cs typeface="Proxima Nova"/>
                <a:sym typeface="Proxima Nova"/>
              </a:rPr>
              <a:t>ounds will be ambient noises from an urban environment</a:t>
            </a:r>
            <a:r>
              <a:rPr lang="en" sz="2000">
                <a:solidFill>
                  <a:schemeClr val="dk1"/>
                </a:solidFill>
                <a:latin typeface="Proxima Nova"/>
                <a:ea typeface="Proxima Nova"/>
                <a:cs typeface="Proxima Nova"/>
                <a:sym typeface="Proxima Nova"/>
              </a:rPr>
              <a:t>, and then, a specific kind of sound - birdsong. </a:t>
            </a:r>
            <a:endParaRPr sz="2000">
              <a:solidFill>
                <a:schemeClr val="dk1"/>
              </a:solidFill>
              <a:latin typeface="Proxima Nova"/>
              <a:ea typeface="Proxima Nova"/>
              <a:cs typeface="Proxima Nova"/>
              <a:sym typeface="Proxima Nova"/>
            </a:endParaRPr>
          </a:p>
          <a:p>
            <a:pPr indent="0" lvl="0" marL="0" marR="3048" rtl="0" algn="l">
              <a:spcBef>
                <a:spcPts val="984"/>
              </a:spcBef>
              <a:spcAft>
                <a:spcPts val="0"/>
              </a:spcAft>
              <a:buClr>
                <a:schemeClr val="dk1"/>
              </a:buClr>
              <a:buSzPts val="1100"/>
              <a:buFont typeface="Arial"/>
              <a:buNone/>
            </a:pPr>
            <a:r>
              <a:rPr lang="en" sz="2000">
                <a:solidFill>
                  <a:schemeClr val="dk1"/>
                </a:solidFill>
                <a:latin typeface="Proxima Nova"/>
                <a:ea typeface="Proxima Nova"/>
                <a:cs typeface="Proxima Nova"/>
                <a:sym typeface="Proxima Nova"/>
              </a:rPr>
              <a:t>Eventually, the goal is to create a system that can be given a previously unheard recording of a bird singing and determine its species. </a:t>
            </a:r>
            <a:endParaRPr sz="2000">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Pre-Processing</a:t>
            </a:r>
            <a:endParaRPr sz="1296"/>
          </a:p>
        </p:txBody>
      </p:sp>
      <p:sp>
        <p:nvSpPr>
          <p:cNvPr id="203" name="Google Shape;203;p34"/>
          <p:cNvSpPr txBox="1"/>
          <p:nvPr>
            <p:ph idx="1" type="body"/>
          </p:nvPr>
        </p:nvSpPr>
        <p:spPr>
          <a:xfrm>
            <a:off x="855300" y="1353947"/>
            <a:ext cx="7433400" cy="3033900"/>
          </a:xfrm>
          <a:prstGeom prst="rect">
            <a:avLst/>
          </a:prstGeom>
        </p:spPr>
        <p:txBody>
          <a:bodyPr anchorCtr="0" anchor="t" bIns="0" lIns="0" spcFirstLastPara="1" rIns="0" wrap="square" tIns="0">
            <a:noAutofit/>
          </a:bodyPr>
          <a:lstStyle/>
          <a:p>
            <a:pPr indent="0" lvl="0" marL="0" marR="57912" rtl="0" algn="l">
              <a:spcBef>
                <a:spcPts val="600"/>
              </a:spcBef>
              <a:spcAft>
                <a:spcPts val="0"/>
              </a:spcAft>
              <a:buNone/>
            </a:pPr>
            <a:r>
              <a:rPr lang="en" sz="2000">
                <a:latin typeface="Proxima Nova"/>
                <a:ea typeface="Proxima Nova"/>
                <a:cs typeface="Proxima Nova"/>
                <a:sym typeface="Proxima Nova"/>
              </a:rPr>
              <a:t>The results of these 5 extractions are concatenated to give a consistent feature vector of </a:t>
            </a:r>
            <a:r>
              <a:rPr lang="en" sz="2000" u="sng">
                <a:latin typeface="Proxima Nova"/>
                <a:ea typeface="Proxima Nova"/>
                <a:cs typeface="Proxima Nova"/>
                <a:sym typeface="Proxima Nova"/>
              </a:rPr>
              <a:t>193 values for every audio clip processed</a:t>
            </a:r>
            <a:r>
              <a:rPr lang="en" sz="2000">
                <a:latin typeface="Proxima Nova"/>
                <a:ea typeface="Proxima Nova"/>
                <a:cs typeface="Proxima Nova"/>
                <a:sym typeface="Proxima Nova"/>
              </a:rPr>
              <a:t>. </a:t>
            </a:r>
            <a:endParaRPr sz="2000">
              <a:latin typeface="Proxima Nova"/>
              <a:ea typeface="Proxima Nova"/>
              <a:cs typeface="Proxima Nova"/>
              <a:sym typeface="Proxima Nova"/>
            </a:endParaRPr>
          </a:p>
          <a:p>
            <a:pPr indent="0" lvl="0" marL="0" marR="57912" rtl="0" algn="l">
              <a:spcBef>
                <a:spcPts val="600"/>
              </a:spcBef>
              <a:spcAft>
                <a:spcPts val="0"/>
              </a:spcAft>
              <a:buNone/>
            </a:pPr>
            <a:r>
              <a:t/>
            </a:r>
            <a:endParaRPr sz="2000">
              <a:latin typeface="Proxima Nova"/>
              <a:ea typeface="Proxima Nova"/>
              <a:cs typeface="Proxima Nova"/>
              <a:sym typeface="Proxima Nova"/>
            </a:endParaRPr>
          </a:p>
          <a:p>
            <a:pPr indent="0" lvl="0" marL="0" marR="57912" rtl="0" algn="l">
              <a:spcBef>
                <a:spcPts val="600"/>
              </a:spcBef>
              <a:spcAft>
                <a:spcPts val="0"/>
              </a:spcAft>
              <a:buNone/>
            </a:pPr>
            <a:r>
              <a:rPr lang="en" sz="2000">
                <a:latin typeface="Proxima Nova"/>
                <a:ea typeface="Proxima Nova"/>
                <a:cs typeface="Proxima Nova"/>
                <a:sym typeface="Proxima Nova"/>
              </a:rPr>
              <a:t>Numpy’s save feature to export the extracted features to files allows me to reload the data when I need it later. This way I won’t have to process 9000 wav files every time I open the project.</a:t>
            </a:r>
            <a:endParaRPr/>
          </a:p>
          <a:p>
            <a:pPr indent="0" lvl="0" marL="0" marR="45720" rtl="0" algn="l">
              <a:spcBef>
                <a:spcPts val="960"/>
              </a:spcBef>
              <a:spcAft>
                <a:spcPts val="0"/>
              </a:spcAft>
              <a:buNone/>
            </a:pPr>
            <a:r>
              <a:rPr lang="en" sz="2000">
                <a:solidFill>
                  <a:schemeClr val="dk1"/>
                </a:solidFill>
                <a:latin typeface="Proxima Nova"/>
                <a:ea typeface="Proxima Nova"/>
                <a:cs typeface="Proxima Nova"/>
                <a:sym typeface="Proxima Nova"/>
              </a:rPr>
              <a:t> </a:t>
            </a:r>
            <a:endParaRPr sz="2000">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Next Steps</a:t>
            </a:r>
            <a:endParaRPr/>
          </a:p>
        </p:txBody>
      </p:sp>
      <p:sp>
        <p:nvSpPr>
          <p:cNvPr id="209" name="Google Shape;209;p35"/>
          <p:cNvSpPr txBox="1"/>
          <p:nvPr>
            <p:ph idx="1" type="body"/>
          </p:nvPr>
        </p:nvSpPr>
        <p:spPr>
          <a:xfrm>
            <a:off x="855300" y="1353947"/>
            <a:ext cx="7433400" cy="3033900"/>
          </a:xfrm>
          <a:prstGeom prst="rect">
            <a:avLst/>
          </a:prstGeom>
        </p:spPr>
        <p:txBody>
          <a:bodyPr anchorCtr="0" anchor="t" bIns="0" lIns="0" spcFirstLastPara="1" rIns="0" wrap="square" tIns="0">
            <a:noAutofit/>
          </a:bodyPr>
          <a:lstStyle/>
          <a:p>
            <a:pPr indent="-431800" lvl="0" marL="457200" rtl="0" algn="l">
              <a:spcBef>
                <a:spcPts val="600"/>
              </a:spcBef>
              <a:spcAft>
                <a:spcPts val="0"/>
              </a:spcAft>
              <a:buSzPts val="3200"/>
              <a:buFont typeface="Proxima Nova"/>
              <a:buChar char="●"/>
            </a:pPr>
            <a:r>
              <a:rPr b="1" lang="en" sz="3200">
                <a:latin typeface="Proxima Nova"/>
                <a:ea typeface="Proxima Nova"/>
                <a:cs typeface="Proxima Nova"/>
                <a:sym typeface="Proxima Nova"/>
              </a:rPr>
              <a:t>Finding bird calls isn’t as necessary to me as classifying audio</a:t>
            </a:r>
            <a:endParaRPr b="1" sz="3200">
              <a:latin typeface="Proxima Nova"/>
              <a:ea typeface="Proxima Nova"/>
              <a:cs typeface="Proxima Nova"/>
              <a:sym typeface="Proxima Nova"/>
            </a:endParaRPr>
          </a:p>
          <a:p>
            <a:pPr indent="-431800" lvl="0" marL="457200" rtl="0" algn="l">
              <a:spcBef>
                <a:spcPts val="0"/>
              </a:spcBef>
              <a:spcAft>
                <a:spcPts val="0"/>
              </a:spcAft>
              <a:buSzPts val="3200"/>
              <a:buFont typeface="Proxima Nova"/>
              <a:buChar char="●"/>
            </a:pPr>
            <a:r>
              <a:rPr b="1" lang="en" sz="3200">
                <a:latin typeface="Proxima Nova"/>
                <a:ea typeface="Proxima Nova"/>
                <a:cs typeface="Proxima Nova"/>
                <a:sym typeface="Proxima Nova"/>
              </a:rPr>
              <a:t>Do I change the focus of my project</a:t>
            </a:r>
            <a:endParaRPr b="1" sz="3200">
              <a:latin typeface="Proxima Nova"/>
              <a:ea typeface="Proxima Nova"/>
              <a:cs typeface="Proxima Nova"/>
              <a:sym typeface="Proxima Nova"/>
            </a:endParaRPr>
          </a:p>
          <a:p>
            <a:pPr indent="-431800" lvl="0" marL="457200" rtl="0" algn="l">
              <a:spcBef>
                <a:spcPts val="0"/>
              </a:spcBef>
              <a:spcAft>
                <a:spcPts val="0"/>
              </a:spcAft>
              <a:buSzPts val="3200"/>
              <a:buFont typeface="Proxima Nova"/>
              <a:buChar char="●"/>
            </a:pPr>
            <a:r>
              <a:rPr b="1" lang="en" sz="3200">
                <a:latin typeface="Proxima Nova"/>
                <a:ea typeface="Proxima Nova"/>
                <a:cs typeface="Proxima Nova"/>
                <a:sym typeface="Proxima Nova"/>
              </a:rPr>
              <a:t>Can I find more data?</a:t>
            </a:r>
            <a:endParaRPr b="1" sz="3200">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Purpose</a:t>
            </a:r>
            <a:endParaRPr/>
          </a:p>
        </p:txBody>
      </p:sp>
      <p:sp>
        <p:nvSpPr>
          <p:cNvPr id="92" name="Google Shape;92;p17"/>
          <p:cNvSpPr txBox="1"/>
          <p:nvPr>
            <p:ph idx="1" type="body"/>
          </p:nvPr>
        </p:nvSpPr>
        <p:spPr>
          <a:xfrm>
            <a:off x="855300" y="835997"/>
            <a:ext cx="7433400" cy="3033900"/>
          </a:xfrm>
          <a:prstGeom prst="rect">
            <a:avLst/>
          </a:prstGeom>
        </p:spPr>
        <p:txBody>
          <a:bodyPr anchorCtr="0" anchor="t" bIns="0" lIns="0" spcFirstLastPara="1" rIns="0" wrap="square" tIns="0">
            <a:noAutofit/>
          </a:bodyPr>
          <a:lstStyle/>
          <a:p>
            <a:pPr indent="0" lvl="0" marL="225552" marR="201168" rtl="0" algn="l">
              <a:spcBef>
                <a:spcPts val="1320"/>
              </a:spcBef>
              <a:spcAft>
                <a:spcPts val="0"/>
              </a:spcAft>
              <a:buNone/>
            </a:pPr>
            <a:r>
              <a:t/>
            </a:r>
            <a:endParaRPr sz="1900">
              <a:latin typeface="Proxima Nova"/>
              <a:ea typeface="Proxima Nova"/>
              <a:cs typeface="Proxima Nova"/>
              <a:sym typeface="Proxima Nova"/>
            </a:endParaRPr>
          </a:p>
          <a:p>
            <a:pPr indent="-457200" lvl="0" marL="457200" marR="201168" rtl="0" algn="l">
              <a:spcBef>
                <a:spcPts val="1320"/>
              </a:spcBef>
              <a:spcAft>
                <a:spcPts val="0"/>
              </a:spcAft>
              <a:buNone/>
            </a:pPr>
            <a:r>
              <a:rPr lang="en" sz="1900">
                <a:solidFill>
                  <a:schemeClr val="dk1"/>
                </a:solidFill>
                <a:latin typeface="Proxima Nova"/>
                <a:ea typeface="Proxima Nova"/>
                <a:cs typeface="Proxima Nova"/>
                <a:sym typeface="Proxima Nova"/>
              </a:rPr>
              <a:t>● 	</a:t>
            </a:r>
            <a:r>
              <a:rPr lang="en" sz="1900">
                <a:solidFill>
                  <a:schemeClr val="dk1"/>
                </a:solidFill>
                <a:latin typeface="Proxima Nova"/>
                <a:ea typeface="Proxima Nova"/>
                <a:cs typeface="Proxima Nova"/>
                <a:sym typeface="Proxima Nova"/>
              </a:rPr>
              <a:t>Diversity - </a:t>
            </a:r>
            <a:r>
              <a:rPr lang="en" sz="1900">
                <a:latin typeface="Proxima Nova"/>
                <a:ea typeface="Proxima Nova"/>
                <a:cs typeface="Proxima Nova"/>
                <a:sym typeface="Proxima Nova"/>
              </a:rPr>
              <a:t>M</a:t>
            </a:r>
            <a:r>
              <a:rPr lang="en" sz="1900">
                <a:solidFill>
                  <a:schemeClr val="dk1"/>
                </a:solidFill>
                <a:latin typeface="Proxima Nova"/>
                <a:ea typeface="Proxima Nova"/>
                <a:cs typeface="Proxima Nova"/>
                <a:sym typeface="Proxima Nova"/>
              </a:rPr>
              <a:t>any people can readily recognise bird calls</a:t>
            </a:r>
            <a:r>
              <a:rPr lang="en" sz="1900">
                <a:latin typeface="Proxima Nova"/>
                <a:ea typeface="Proxima Nova"/>
                <a:cs typeface="Proxima Nova"/>
                <a:sym typeface="Proxima Nova"/>
              </a:rPr>
              <a:t>, </a:t>
            </a:r>
            <a:r>
              <a:rPr lang="en" sz="1900">
                <a:solidFill>
                  <a:schemeClr val="dk1"/>
                </a:solidFill>
                <a:latin typeface="Proxima Nova"/>
                <a:ea typeface="Proxima Nova"/>
                <a:cs typeface="Proxima Nova"/>
                <a:sym typeface="Proxima Nova"/>
              </a:rPr>
              <a:t>but only after they’ve learned the characteristic of each species. </a:t>
            </a:r>
            <a:endParaRPr sz="1900">
              <a:latin typeface="Proxima Nova"/>
              <a:ea typeface="Proxima Nova"/>
              <a:cs typeface="Proxima Nova"/>
              <a:sym typeface="Proxima Nova"/>
            </a:endParaRPr>
          </a:p>
          <a:p>
            <a:pPr indent="-457200" lvl="0" marL="457200" marR="201168" rtl="0" algn="l">
              <a:spcBef>
                <a:spcPts val="1320"/>
              </a:spcBef>
              <a:spcAft>
                <a:spcPts val="0"/>
              </a:spcAft>
              <a:buClr>
                <a:schemeClr val="dk1"/>
              </a:buClr>
              <a:buSzPts val="1100"/>
              <a:buFont typeface="Arial"/>
              <a:buNone/>
            </a:pPr>
            <a:r>
              <a:rPr lang="en" sz="1900">
                <a:solidFill>
                  <a:schemeClr val="dk1"/>
                </a:solidFill>
                <a:latin typeface="Proxima Nova"/>
                <a:ea typeface="Proxima Nova"/>
                <a:cs typeface="Proxima Nova"/>
                <a:sym typeface="Proxima Nova"/>
              </a:rPr>
              <a:t>● 	</a:t>
            </a:r>
            <a:r>
              <a:rPr lang="en" sz="1900">
                <a:latin typeface="Proxima Nova"/>
                <a:ea typeface="Proxima Nova"/>
                <a:cs typeface="Proxima Nova"/>
                <a:sym typeface="Proxima Nova"/>
              </a:rPr>
              <a:t>Experience - I want to work with DSP (Digital Signal Processing) after college and this project serves as a way for me to be introduced into the field</a:t>
            </a:r>
            <a:endParaRPr sz="2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Big Picture</a:t>
            </a:r>
            <a:endParaRPr/>
          </a:p>
        </p:txBody>
      </p:sp>
      <p:sp>
        <p:nvSpPr>
          <p:cNvPr id="98" name="Google Shape;98;p18"/>
          <p:cNvSpPr txBox="1"/>
          <p:nvPr>
            <p:ph idx="1" type="body"/>
          </p:nvPr>
        </p:nvSpPr>
        <p:spPr>
          <a:xfrm>
            <a:off x="855300" y="1353947"/>
            <a:ext cx="7433400" cy="3033900"/>
          </a:xfrm>
          <a:prstGeom prst="rect">
            <a:avLst/>
          </a:prstGeom>
        </p:spPr>
        <p:txBody>
          <a:bodyPr anchorCtr="0" anchor="t" bIns="0" lIns="0" spcFirstLastPara="1" rIns="0" wrap="square" tIns="0">
            <a:noAutofit/>
          </a:bodyPr>
          <a:lstStyle/>
          <a:p>
            <a:pPr indent="0" lvl="0" marL="0" marR="3048" rtl="0" algn="l">
              <a:spcBef>
                <a:spcPts val="1704"/>
              </a:spcBef>
              <a:spcAft>
                <a:spcPts val="0"/>
              </a:spcAft>
              <a:buClr>
                <a:schemeClr val="dk1"/>
              </a:buClr>
              <a:buSzPts val="1100"/>
              <a:buFont typeface="Arial"/>
              <a:buNone/>
            </a:pPr>
            <a:r>
              <a:rPr lang="en" sz="2000">
                <a:solidFill>
                  <a:schemeClr val="dk1"/>
                </a:solidFill>
                <a:latin typeface="Proxima Nova"/>
                <a:ea typeface="Proxima Nova"/>
                <a:cs typeface="Proxima Nova"/>
                <a:sym typeface="Proxima Nova"/>
              </a:rPr>
              <a:t>If this sounds like </a:t>
            </a:r>
            <a:r>
              <a:rPr lang="en" sz="2000">
                <a:solidFill>
                  <a:srgbClr val="000000"/>
                </a:solidFill>
                <a:latin typeface="Proxima Nova"/>
                <a:ea typeface="Proxima Nova"/>
                <a:cs typeface="Proxima Nova"/>
                <a:sym typeface="Proxima Nova"/>
              </a:rPr>
              <a:t>Shazam</a:t>
            </a:r>
            <a:r>
              <a:rPr lang="en" sz="2000">
                <a:solidFill>
                  <a:srgbClr val="1155CC"/>
                </a:solidFill>
                <a:latin typeface="Proxima Nova"/>
                <a:ea typeface="Proxima Nova"/>
                <a:cs typeface="Proxima Nova"/>
                <a:sym typeface="Proxima Nova"/>
              </a:rPr>
              <a:t> </a:t>
            </a:r>
            <a:r>
              <a:rPr lang="en" sz="2000">
                <a:solidFill>
                  <a:schemeClr val="dk1"/>
                </a:solidFill>
                <a:latin typeface="Proxima Nova"/>
                <a:ea typeface="Proxima Nova"/>
                <a:cs typeface="Proxima Nova"/>
                <a:sym typeface="Proxima Nova"/>
              </a:rPr>
              <a:t>for </a:t>
            </a:r>
            <a:r>
              <a:rPr lang="en" sz="2000">
                <a:solidFill>
                  <a:schemeClr val="dk1"/>
                </a:solidFill>
                <a:latin typeface="Proxima Nova"/>
                <a:ea typeface="Proxima Nova"/>
                <a:cs typeface="Proxima Nova"/>
                <a:sym typeface="Proxima Nova"/>
              </a:rPr>
              <a:t>Birds</a:t>
            </a:r>
            <a:r>
              <a:rPr lang="en" sz="2000">
                <a:solidFill>
                  <a:schemeClr val="dk1"/>
                </a:solidFill>
                <a:latin typeface="Proxima Nova"/>
                <a:ea typeface="Proxima Nova"/>
                <a:cs typeface="Proxima Nova"/>
                <a:sym typeface="Proxima Nova"/>
              </a:rPr>
              <a:t>, you’re thinking in the right directio</a:t>
            </a:r>
            <a:r>
              <a:rPr lang="en" sz="2000">
                <a:latin typeface="Proxima Nova"/>
                <a:ea typeface="Proxima Nova"/>
                <a:cs typeface="Proxima Nova"/>
                <a:sym typeface="Proxima Nova"/>
              </a:rPr>
              <a:t>n</a:t>
            </a:r>
            <a:r>
              <a:rPr lang="en" sz="2000">
                <a:solidFill>
                  <a:schemeClr val="dk1"/>
                </a:solidFill>
                <a:latin typeface="Proxima Nova"/>
                <a:ea typeface="Proxima Nova"/>
                <a:cs typeface="Proxima Nova"/>
                <a:sym typeface="Proxima Nova"/>
              </a:rPr>
              <a:t>. However, </a:t>
            </a:r>
            <a:r>
              <a:rPr lang="en" sz="2000">
                <a:latin typeface="Proxima Nova"/>
                <a:ea typeface="Proxima Nova"/>
                <a:cs typeface="Proxima Nova"/>
                <a:sym typeface="Proxima Nova"/>
              </a:rPr>
              <a:t>S</a:t>
            </a:r>
            <a:r>
              <a:rPr lang="en" sz="2000">
                <a:solidFill>
                  <a:schemeClr val="dk1"/>
                </a:solidFill>
                <a:latin typeface="Proxima Nova"/>
                <a:ea typeface="Proxima Nova"/>
                <a:cs typeface="Proxima Nova"/>
                <a:sym typeface="Proxima Nova"/>
              </a:rPr>
              <a:t>ongs have no variation</a:t>
            </a:r>
            <a:r>
              <a:rPr lang="en" sz="2000">
                <a:latin typeface="Proxima Nova"/>
                <a:ea typeface="Proxima Nova"/>
                <a:cs typeface="Proxima Nova"/>
                <a:sym typeface="Proxima Nova"/>
              </a:rPr>
              <a:t>. </a:t>
            </a:r>
            <a:endParaRPr sz="2000">
              <a:latin typeface="Proxima Nova"/>
              <a:ea typeface="Proxima Nova"/>
              <a:cs typeface="Proxima Nova"/>
              <a:sym typeface="Proxima Nova"/>
            </a:endParaRPr>
          </a:p>
          <a:p>
            <a:pPr indent="0" lvl="0" marL="0" marR="3048" rtl="0" algn="l">
              <a:spcBef>
                <a:spcPts val="1704"/>
              </a:spcBef>
              <a:spcAft>
                <a:spcPts val="0"/>
              </a:spcAft>
              <a:buClr>
                <a:schemeClr val="dk1"/>
              </a:buClr>
              <a:buSzPts val="1100"/>
              <a:buFont typeface="Arial"/>
              <a:buNone/>
            </a:pPr>
            <a:r>
              <a:rPr lang="en" sz="2000">
                <a:latin typeface="Proxima Nova"/>
                <a:ea typeface="Proxima Nova"/>
                <a:cs typeface="Proxima Nova"/>
                <a:sym typeface="Proxima Nova"/>
              </a:rPr>
              <a:t>What </a:t>
            </a:r>
            <a:r>
              <a:rPr lang="en" sz="2000">
                <a:solidFill>
                  <a:schemeClr val="dk1"/>
                </a:solidFill>
                <a:latin typeface="Proxima Nova"/>
                <a:ea typeface="Proxima Nova"/>
                <a:cs typeface="Proxima Nova"/>
                <a:sym typeface="Proxima Nova"/>
              </a:rPr>
              <a:t>allows music identification services to recognise tracks is </a:t>
            </a:r>
            <a:r>
              <a:rPr lang="en" sz="2000">
                <a:latin typeface="Proxima Nova"/>
                <a:ea typeface="Proxima Nova"/>
                <a:cs typeface="Proxima Nova"/>
                <a:sym typeface="Proxima Nova"/>
              </a:rPr>
              <a:t>that they can </a:t>
            </a:r>
            <a:r>
              <a:rPr lang="en" sz="2000">
                <a:solidFill>
                  <a:schemeClr val="dk1"/>
                </a:solidFill>
                <a:latin typeface="Proxima Nova"/>
                <a:ea typeface="Proxima Nova"/>
                <a:cs typeface="Proxima Nova"/>
                <a:sym typeface="Proxima Nova"/>
              </a:rPr>
              <a:t>compar</a:t>
            </a:r>
            <a:r>
              <a:rPr lang="en" sz="2000">
                <a:latin typeface="Proxima Nova"/>
                <a:ea typeface="Proxima Nova"/>
                <a:cs typeface="Proxima Nova"/>
                <a:sym typeface="Proxima Nova"/>
              </a:rPr>
              <a:t>e</a:t>
            </a:r>
            <a:r>
              <a:rPr lang="en" sz="2000">
                <a:solidFill>
                  <a:schemeClr val="dk1"/>
                </a:solidFill>
                <a:latin typeface="Proxima Nova"/>
                <a:ea typeface="Proxima Nova"/>
                <a:cs typeface="Proxima Nova"/>
                <a:sym typeface="Proxima Nova"/>
              </a:rPr>
              <a:t> </a:t>
            </a:r>
            <a:r>
              <a:rPr lang="en" sz="2000">
                <a:solidFill>
                  <a:srgbClr val="FF0000"/>
                </a:solidFill>
                <a:latin typeface="Proxima Nova"/>
                <a:ea typeface="Proxima Nova"/>
                <a:cs typeface="Proxima Nova"/>
                <a:sym typeface="Proxima Nova"/>
              </a:rPr>
              <a:t>acoustic fingerprints</a:t>
            </a:r>
            <a:r>
              <a:rPr lang="en" sz="2000">
                <a:solidFill>
                  <a:schemeClr val="dk1"/>
                </a:solidFill>
                <a:latin typeface="Proxima Nova"/>
                <a:ea typeface="Proxima Nova"/>
                <a:cs typeface="Proxima Nova"/>
                <a:sym typeface="Proxima Nova"/>
              </a:rPr>
              <a:t>. </a:t>
            </a:r>
            <a:endParaRPr sz="2000">
              <a:solidFill>
                <a:schemeClr val="dk1"/>
              </a:solidFill>
              <a:latin typeface="Proxima Nova"/>
              <a:ea typeface="Proxima Nova"/>
              <a:cs typeface="Proxima Nova"/>
              <a:sym typeface="Proxima Nova"/>
            </a:endParaRPr>
          </a:p>
          <a:p>
            <a:pPr indent="0" lvl="0" marL="0" marR="3048" rtl="0" algn="l">
              <a:spcBef>
                <a:spcPts val="1704"/>
              </a:spcBef>
              <a:spcAft>
                <a:spcPts val="0"/>
              </a:spcAft>
              <a:buClr>
                <a:schemeClr val="dk1"/>
              </a:buClr>
              <a:buSzPts val="1100"/>
              <a:buFont typeface="Arial"/>
              <a:buNone/>
            </a:pPr>
            <a:r>
              <a:rPr lang="en" sz="2000">
                <a:solidFill>
                  <a:schemeClr val="dk1"/>
                </a:solidFill>
                <a:latin typeface="Proxima Nova"/>
                <a:ea typeface="Proxima Nova"/>
                <a:cs typeface="Proxima Nova"/>
                <a:sym typeface="Proxima Nova"/>
              </a:rPr>
              <a:t>But there’s too much variation in birdsong for this approach</a:t>
            </a:r>
            <a:r>
              <a:rPr lang="en" sz="2000">
                <a:latin typeface="Proxima Nova"/>
                <a:ea typeface="Proxima Nova"/>
                <a:cs typeface="Proxima Nova"/>
                <a:sym typeface="Proxima Nova"/>
              </a:rPr>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a:t>
            </a:r>
            <a:endParaRPr/>
          </a:p>
        </p:txBody>
      </p:sp>
      <p:sp>
        <p:nvSpPr>
          <p:cNvPr id="104" name="Google Shape;104;p19"/>
          <p:cNvSpPr txBox="1"/>
          <p:nvPr>
            <p:ph idx="1" type="body"/>
          </p:nvPr>
        </p:nvSpPr>
        <p:spPr>
          <a:xfrm>
            <a:off x="855300" y="1232299"/>
            <a:ext cx="7433400" cy="1716900"/>
          </a:xfrm>
          <a:prstGeom prst="rect">
            <a:avLst/>
          </a:prstGeom>
        </p:spPr>
        <p:txBody>
          <a:bodyPr anchorCtr="0" anchor="t" bIns="0" lIns="0" spcFirstLastPara="1" rIns="0" wrap="square" tIns="0">
            <a:noAutofit/>
          </a:bodyPr>
          <a:lstStyle/>
          <a:p>
            <a:pPr indent="0" lvl="0" marL="0" marR="33528" rtl="0" algn="l">
              <a:spcBef>
                <a:spcPts val="1704"/>
              </a:spcBef>
              <a:spcAft>
                <a:spcPts val="0"/>
              </a:spcAft>
              <a:buClr>
                <a:schemeClr val="dk1"/>
              </a:buClr>
              <a:buSzPts val="1100"/>
              <a:buFont typeface="Arial"/>
              <a:buNone/>
            </a:pPr>
            <a:r>
              <a:rPr lang="en" sz="2000">
                <a:latin typeface="Proxima Nova"/>
                <a:ea typeface="Proxima Nova"/>
                <a:cs typeface="Proxima Nova"/>
                <a:sym typeface="Proxima Nova"/>
              </a:rPr>
              <a:t>T</a:t>
            </a:r>
            <a:r>
              <a:rPr lang="en" sz="2000">
                <a:solidFill>
                  <a:schemeClr val="dk1"/>
                </a:solidFill>
                <a:latin typeface="Proxima Nova"/>
                <a:ea typeface="Proxima Nova"/>
                <a:cs typeface="Proxima Nova"/>
                <a:sym typeface="Proxima Nova"/>
              </a:rPr>
              <a:t>he</a:t>
            </a:r>
            <a:r>
              <a:rPr lang="en" sz="2000">
                <a:latin typeface="Proxima Nova"/>
                <a:ea typeface="Proxima Nova"/>
                <a:cs typeface="Proxima Nova"/>
                <a:sym typeface="Proxima Nova"/>
              </a:rPr>
              <a:t> </a:t>
            </a:r>
            <a:r>
              <a:rPr lang="en" sz="2000">
                <a:solidFill>
                  <a:srgbClr val="FF0000"/>
                </a:solidFill>
                <a:latin typeface="Proxima Nova"/>
                <a:ea typeface="Proxima Nova"/>
                <a:cs typeface="Proxima Nova"/>
                <a:sym typeface="Proxima Nova"/>
              </a:rPr>
              <a:t>Urban Sound 8K</a:t>
            </a:r>
            <a:r>
              <a:rPr lang="en" sz="2000">
                <a:solidFill>
                  <a:srgbClr val="FF0000"/>
                </a:solidFill>
                <a:latin typeface="Proxima Nova"/>
                <a:ea typeface="Proxima Nova"/>
                <a:cs typeface="Proxima Nova"/>
                <a:sym typeface="Proxima Nova"/>
              </a:rPr>
              <a:t> </a:t>
            </a:r>
            <a:r>
              <a:rPr lang="en" sz="2000">
                <a:latin typeface="Proxima Nova"/>
                <a:ea typeface="Proxima Nova"/>
                <a:cs typeface="Proxima Nova"/>
                <a:sym typeface="Proxima Nova"/>
              </a:rPr>
              <a:t>dataset</a:t>
            </a:r>
            <a:r>
              <a:rPr lang="en" sz="2000">
                <a:solidFill>
                  <a:schemeClr val="dk1"/>
                </a:solidFill>
                <a:latin typeface="Proxima Nova"/>
                <a:ea typeface="Proxima Nova"/>
                <a:cs typeface="Proxima Nova"/>
                <a:sym typeface="Proxima Nova"/>
              </a:rPr>
              <a:t> - a collection of 8732 short clips covering 10 different sounds from urban environments</a:t>
            </a:r>
            <a:endParaRPr sz="2000">
              <a:latin typeface="Proxima Nova"/>
              <a:ea typeface="Proxima Nova"/>
              <a:cs typeface="Proxima Nova"/>
              <a:sym typeface="Proxima Nova"/>
            </a:endParaRPr>
          </a:p>
          <a:p>
            <a:pPr indent="0" lvl="0" marL="0" marR="33528" rtl="0" algn="l">
              <a:spcBef>
                <a:spcPts val="1704"/>
              </a:spcBef>
              <a:spcAft>
                <a:spcPts val="0"/>
              </a:spcAft>
              <a:buClr>
                <a:schemeClr val="dk1"/>
              </a:buClr>
              <a:buSzPts val="1100"/>
              <a:buFont typeface="Arial"/>
              <a:buNone/>
            </a:pPr>
            <a:r>
              <a:rPr lang="en" sz="2000">
                <a:solidFill>
                  <a:srgbClr val="000000"/>
                </a:solidFill>
                <a:latin typeface="Proxima Nova"/>
                <a:ea typeface="Proxima Nova"/>
                <a:cs typeface="Proxima Nova"/>
                <a:sym typeface="Proxima Nova"/>
              </a:rPr>
              <a:t>This set doesn’t contain any samples of birdsongs. However, I chose it because the sounds would enable me to explore the process of extracting features from raw audio.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The Problem with the Data</a:t>
            </a:r>
            <a:endParaRPr/>
          </a:p>
        </p:txBody>
      </p:sp>
      <p:sp>
        <p:nvSpPr>
          <p:cNvPr id="110" name="Google Shape;110;p20"/>
          <p:cNvSpPr txBox="1"/>
          <p:nvPr>
            <p:ph idx="1" type="body"/>
          </p:nvPr>
        </p:nvSpPr>
        <p:spPr>
          <a:xfrm>
            <a:off x="855300" y="1353947"/>
            <a:ext cx="7433400" cy="3033900"/>
          </a:xfrm>
          <a:prstGeom prst="rect">
            <a:avLst/>
          </a:prstGeom>
        </p:spPr>
        <p:txBody>
          <a:bodyPr anchorCtr="0" anchor="t" bIns="0" lIns="0" spcFirstLastPara="1" rIns="0" wrap="square" tIns="0">
            <a:noAutofit/>
          </a:bodyPr>
          <a:lstStyle/>
          <a:p>
            <a:pPr indent="0" lvl="0" marL="0" marR="45720" rtl="0" algn="l">
              <a:spcBef>
                <a:spcPts val="1704"/>
              </a:spcBef>
              <a:spcAft>
                <a:spcPts val="0"/>
              </a:spcAft>
              <a:buClr>
                <a:schemeClr val="dk1"/>
              </a:buClr>
              <a:buSzPts val="1100"/>
              <a:buFont typeface="Arial"/>
              <a:buNone/>
            </a:pPr>
            <a:r>
              <a:rPr lang="en" sz="2000">
                <a:solidFill>
                  <a:schemeClr val="dk1"/>
                </a:solidFill>
                <a:latin typeface="Proxima Nova"/>
                <a:ea typeface="Proxima Nova"/>
                <a:cs typeface="Proxima Nova"/>
                <a:sym typeface="Proxima Nova"/>
              </a:rPr>
              <a:t>The input format will be the digital waveforms, just as would be recorded by a microphone, stored as WAV files. From this input, we’ll need to extract features. But sound recordings are not spreadsheets, with their data neatly organised into rows and columns of known significance.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The Problem with the Data </a:t>
            </a:r>
            <a:r>
              <a:rPr lang="en"/>
              <a:t>cont.</a:t>
            </a:r>
            <a:endParaRPr/>
          </a:p>
        </p:txBody>
      </p:sp>
      <p:sp>
        <p:nvSpPr>
          <p:cNvPr id="116" name="Google Shape;116;p21"/>
          <p:cNvSpPr txBox="1"/>
          <p:nvPr>
            <p:ph idx="1" type="body"/>
          </p:nvPr>
        </p:nvSpPr>
        <p:spPr>
          <a:xfrm>
            <a:off x="855300" y="1353947"/>
            <a:ext cx="7433400" cy="3033900"/>
          </a:xfrm>
          <a:prstGeom prst="rect">
            <a:avLst/>
          </a:prstGeom>
        </p:spPr>
        <p:txBody>
          <a:bodyPr anchorCtr="0" anchor="t" bIns="0" lIns="0" spcFirstLastPara="1" rIns="0" wrap="square" tIns="0">
            <a:noAutofit/>
          </a:bodyPr>
          <a:lstStyle/>
          <a:p>
            <a:pPr indent="0" lvl="0" marL="0" marR="88392" rtl="0" algn="l">
              <a:spcBef>
                <a:spcPts val="1704"/>
              </a:spcBef>
              <a:spcAft>
                <a:spcPts val="0"/>
              </a:spcAft>
              <a:buClr>
                <a:schemeClr val="dk1"/>
              </a:buClr>
              <a:buSzPts val="1100"/>
              <a:buFont typeface="Arial"/>
              <a:buNone/>
            </a:pPr>
            <a:r>
              <a:rPr lang="en" sz="2000">
                <a:latin typeface="Proxima Nova"/>
                <a:ea typeface="Proxima Nova"/>
                <a:cs typeface="Proxima Nova"/>
                <a:sym typeface="Proxima Nova"/>
              </a:rPr>
              <a:t>T</a:t>
            </a:r>
            <a:r>
              <a:rPr lang="en" sz="2000">
                <a:solidFill>
                  <a:schemeClr val="dk1"/>
                </a:solidFill>
                <a:latin typeface="Proxima Nova"/>
                <a:ea typeface="Proxima Nova"/>
                <a:cs typeface="Proxima Nova"/>
                <a:sym typeface="Proxima Nova"/>
              </a:rPr>
              <a:t>he challenge then, is to find measurable properties that differ in recordings and are alike. </a:t>
            </a:r>
            <a:endParaRPr sz="2000">
              <a:solidFill>
                <a:schemeClr val="dk1"/>
              </a:solidFill>
              <a:latin typeface="Proxima Nova"/>
              <a:ea typeface="Proxima Nova"/>
              <a:cs typeface="Proxima Nova"/>
              <a:sym typeface="Proxima Nova"/>
            </a:endParaRPr>
          </a:p>
          <a:p>
            <a:pPr indent="0" lvl="0" marL="0" marR="88392" rtl="0" algn="l">
              <a:spcBef>
                <a:spcPts val="1704"/>
              </a:spcBef>
              <a:spcAft>
                <a:spcPts val="0"/>
              </a:spcAft>
              <a:buClr>
                <a:schemeClr val="dk1"/>
              </a:buClr>
              <a:buSzPts val="1100"/>
              <a:buFont typeface="Arial"/>
              <a:buNone/>
            </a:pPr>
            <a:r>
              <a:rPr lang="en" sz="2000">
                <a:solidFill>
                  <a:schemeClr val="dk1"/>
                </a:solidFill>
                <a:latin typeface="Proxima Nova"/>
                <a:ea typeface="Proxima Nova"/>
                <a:cs typeface="Proxima Nova"/>
                <a:sym typeface="Proxima Nova"/>
              </a:rPr>
              <a:t>The feature extraction makes this problem an </a:t>
            </a:r>
            <a:r>
              <a:rPr lang="en" sz="2000">
                <a:latin typeface="Proxima Nova"/>
                <a:ea typeface="Proxima Nova"/>
                <a:cs typeface="Proxima Nova"/>
                <a:sym typeface="Proxima Nova"/>
              </a:rPr>
              <a:t>applicable</a:t>
            </a:r>
            <a:r>
              <a:rPr lang="en" sz="2000">
                <a:solidFill>
                  <a:schemeClr val="dk1"/>
                </a:solidFill>
                <a:latin typeface="Proxima Nova"/>
                <a:ea typeface="Proxima Nova"/>
                <a:cs typeface="Proxima Nova"/>
                <a:sym typeface="Proxima Nova"/>
              </a:rPr>
              <a:t> </a:t>
            </a:r>
            <a:r>
              <a:rPr lang="en" sz="2000">
                <a:latin typeface="Proxima Nova"/>
                <a:ea typeface="Proxima Nova"/>
                <a:cs typeface="Proxima Nova"/>
                <a:sym typeface="Proxima Nova"/>
              </a:rPr>
              <a:t>for </a:t>
            </a:r>
            <a:r>
              <a:rPr lang="en" sz="2000">
                <a:solidFill>
                  <a:schemeClr val="dk1"/>
                </a:solidFill>
                <a:latin typeface="Proxima Nova"/>
                <a:ea typeface="Proxima Nova"/>
                <a:cs typeface="Proxima Nova"/>
                <a:sym typeface="Proxima Nova"/>
              </a:rPr>
              <a:t>deep learning, </a:t>
            </a:r>
            <a:r>
              <a:rPr lang="en" sz="2000">
                <a:latin typeface="Proxima Nova"/>
                <a:ea typeface="Proxima Nova"/>
                <a:cs typeface="Proxima Nova"/>
                <a:sym typeface="Proxima Nova"/>
              </a:rPr>
              <a:t>which is</a:t>
            </a:r>
            <a:r>
              <a:rPr lang="en" sz="2000">
                <a:solidFill>
                  <a:schemeClr val="dk1"/>
                </a:solidFill>
                <a:latin typeface="Proxima Nova"/>
                <a:ea typeface="Proxima Nova"/>
                <a:cs typeface="Proxima Nova"/>
                <a:sym typeface="Proxima Nova"/>
              </a:rPr>
              <a:t> capable of automated </a:t>
            </a:r>
            <a:r>
              <a:rPr lang="en" sz="2000">
                <a:solidFill>
                  <a:srgbClr val="FF0000"/>
                </a:solidFill>
                <a:latin typeface="Proxima Nova"/>
                <a:ea typeface="Proxima Nova"/>
                <a:cs typeface="Proxima Nova"/>
                <a:sym typeface="Proxima Nova"/>
              </a:rPr>
              <a:t>feature learning</a:t>
            </a:r>
            <a:r>
              <a:rPr lang="en" sz="2000">
                <a:solidFill>
                  <a:srgbClr val="000000"/>
                </a:solidFill>
                <a:latin typeface="Proxima Nova"/>
                <a:ea typeface="Proxima Nova"/>
                <a:cs typeface="Proxima Nova"/>
                <a:sym typeface="Proxima Nova"/>
              </a:rPr>
              <a:t>.</a:t>
            </a:r>
            <a:r>
              <a:rPr lang="en" sz="2000">
                <a:solidFill>
                  <a:srgbClr val="FF0000"/>
                </a:solidFill>
                <a:latin typeface="Proxima Nova"/>
                <a:ea typeface="Proxima Nova"/>
                <a:cs typeface="Proxima Nova"/>
                <a:sym typeface="Proxima Nova"/>
              </a:rPr>
              <a:t> </a:t>
            </a:r>
            <a:endParaRPr sz="2000">
              <a:solidFill>
                <a:srgbClr val="FF0000"/>
              </a:solidFill>
              <a:latin typeface="Proxima Nova"/>
              <a:ea typeface="Proxima Nova"/>
              <a:cs typeface="Proxima Nova"/>
              <a:sym typeface="Proxima Nova"/>
            </a:endParaRPr>
          </a:p>
          <a:p>
            <a:pPr indent="0" lvl="0" marL="0" marR="201168" rtl="0" algn="l">
              <a:spcBef>
                <a:spcPts val="600"/>
              </a:spcBef>
              <a:spcAft>
                <a:spcPts val="0"/>
              </a:spcAft>
              <a:buClr>
                <a:schemeClr val="dk1"/>
              </a:buClr>
              <a:buSzPts val="1100"/>
              <a:buFont typeface="Arial"/>
              <a:buNone/>
            </a:pPr>
            <a:r>
              <a:t/>
            </a:r>
            <a:endParaRPr sz="20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Exploration</a:t>
            </a:r>
            <a:endParaRPr/>
          </a:p>
        </p:txBody>
      </p:sp>
      <p:sp>
        <p:nvSpPr>
          <p:cNvPr id="122" name="Google Shape;122;p22"/>
          <p:cNvSpPr txBox="1"/>
          <p:nvPr>
            <p:ph idx="1" type="body"/>
          </p:nvPr>
        </p:nvSpPr>
        <p:spPr>
          <a:xfrm>
            <a:off x="855300" y="1353947"/>
            <a:ext cx="7433400" cy="3033900"/>
          </a:xfrm>
          <a:prstGeom prst="rect">
            <a:avLst/>
          </a:prstGeom>
        </p:spPr>
        <p:txBody>
          <a:bodyPr anchorCtr="0" anchor="t" bIns="0" lIns="0" spcFirstLastPara="1" rIns="0" wrap="square" tIns="0">
            <a:noAutofit/>
          </a:bodyPr>
          <a:lstStyle/>
          <a:p>
            <a:pPr indent="0" lvl="0" marL="0" marR="39624" rtl="0" algn="l">
              <a:spcBef>
                <a:spcPts val="1704"/>
              </a:spcBef>
              <a:spcAft>
                <a:spcPts val="0"/>
              </a:spcAft>
              <a:buClr>
                <a:schemeClr val="dk1"/>
              </a:buClr>
              <a:buSzPts val="1100"/>
              <a:buFont typeface="Arial"/>
              <a:buNone/>
            </a:pPr>
            <a:r>
              <a:rPr lang="en" sz="2000">
                <a:solidFill>
                  <a:schemeClr val="dk1"/>
                </a:solidFill>
                <a:latin typeface="Proxima Nova"/>
                <a:ea typeface="Proxima Nova"/>
                <a:cs typeface="Proxima Nova"/>
                <a:sym typeface="Proxima Nova"/>
              </a:rPr>
              <a:t>Most of the samples are </a:t>
            </a:r>
            <a:r>
              <a:rPr lang="en" sz="2000">
                <a:solidFill>
                  <a:srgbClr val="FF0000"/>
                </a:solidFill>
                <a:latin typeface="Proxima Nova"/>
                <a:ea typeface="Proxima Nova"/>
                <a:cs typeface="Proxima Nova"/>
                <a:sym typeface="Proxima Nova"/>
              </a:rPr>
              <a:t>stereo</a:t>
            </a:r>
            <a:r>
              <a:rPr lang="en" sz="2000">
                <a:solidFill>
                  <a:schemeClr val="dk1"/>
                </a:solidFill>
                <a:latin typeface="Proxima Nova"/>
                <a:ea typeface="Proxima Nova"/>
                <a:cs typeface="Proxima Nova"/>
                <a:sym typeface="Proxima Nova"/>
              </a:rPr>
              <a:t> recordings, sampled at 48000 hertz</a:t>
            </a:r>
            <a:r>
              <a:rPr lang="en" sz="2000">
                <a:latin typeface="Proxima Nova"/>
                <a:ea typeface="Proxima Nova"/>
                <a:cs typeface="Proxima Nova"/>
                <a:sym typeface="Proxima Nova"/>
              </a:rPr>
              <a:t>.</a:t>
            </a:r>
            <a:r>
              <a:rPr lang="en" sz="2000">
                <a:solidFill>
                  <a:schemeClr val="dk1"/>
                </a:solidFill>
                <a:latin typeface="Proxima Nova"/>
                <a:ea typeface="Proxima Nova"/>
                <a:cs typeface="Proxima Nova"/>
                <a:sym typeface="Proxima Nova"/>
              </a:rPr>
              <a:t> </a:t>
            </a:r>
            <a:r>
              <a:rPr lang="en" sz="2000">
                <a:latin typeface="Proxima Nova"/>
                <a:ea typeface="Proxima Nova"/>
                <a:cs typeface="Proxima Nova"/>
                <a:sym typeface="Proxima Nova"/>
              </a:rPr>
              <a:t>T</a:t>
            </a:r>
            <a:r>
              <a:rPr lang="en" sz="2000">
                <a:solidFill>
                  <a:schemeClr val="dk1"/>
                </a:solidFill>
                <a:latin typeface="Proxima Nova"/>
                <a:ea typeface="Proxima Nova"/>
                <a:cs typeface="Proxima Nova"/>
                <a:sym typeface="Proxima Nova"/>
              </a:rPr>
              <a:t>he </a:t>
            </a:r>
            <a:r>
              <a:rPr lang="en" sz="2000">
                <a:solidFill>
                  <a:srgbClr val="FF0000"/>
                </a:solidFill>
                <a:latin typeface="Proxima Nova"/>
                <a:ea typeface="Proxima Nova"/>
                <a:cs typeface="Proxima Nova"/>
                <a:sym typeface="Proxima Nova"/>
              </a:rPr>
              <a:t>librosa</a:t>
            </a:r>
            <a:r>
              <a:rPr lang="en" sz="2000">
                <a:solidFill>
                  <a:srgbClr val="1155CC"/>
                </a:solidFill>
                <a:latin typeface="Proxima Nova"/>
                <a:ea typeface="Proxima Nova"/>
                <a:cs typeface="Proxima Nova"/>
                <a:sym typeface="Proxima Nova"/>
              </a:rPr>
              <a:t> </a:t>
            </a:r>
            <a:r>
              <a:rPr lang="en" sz="2000">
                <a:solidFill>
                  <a:schemeClr val="dk1"/>
                </a:solidFill>
                <a:latin typeface="Proxima Nova"/>
                <a:ea typeface="Proxima Nova"/>
                <a:cs typeface="Proxima Nova"/>
                <a:sym typeface="Proxima Nova"/>
              </a:rPr>
              <a:t>library</a:t>
            </a:r>
            <a:r>
              <a:rPr lang="en" sz="2000">
                <a:latin typeface="Proxima Nova"/>
                <a:ea typeface="Proxima Nova"/>
                <a:cs typeface="Proxima Nova"/>
                <a:sym typeface="Proxima Nova"/>
              </a:rPr>
              <a:t> </a:t>
            </a:r>
            <a:r>
              <a:rPr lang="en" sz="2000">
                <a:solidFill>
                  <a:schemeClr val="dk1"/>
                </a:solidFill>
                <a:latin typeface="Proxima Nova"/>
                <a:ea typeface="Proxima Nova"/>
                <a:cs typeface="Proxima Nova"/>
                <a:sym typeface="Proxima Nova"/>
              </a:rPr>
              <a:t>converts the samples to a single (mono) channel, and down-samples each to 22050 hz, which seems to be considered good </a:t>
            </a:r>
            <a:r>
              <a:rPr lang="en" sz="2000">
                <a:solidFill>
                  <a:srgbClr val="000000"/>
                </a:solidFill>
                <a:latin typeface="Proxima Nova"/>
                <a:ea typeface="Proxima Nova"/>
                <a:cs typeface="Proxima Nova"/>
                <a:sym typeface="Proxima Nova"/>
              </a:rPr>
              <a:t>f</a:t>
            </a:r>
            <a:r>
              <a:rPr lang="en" sz="2000">
                <a:solidFill>
                  <a:schemeClr val="dk1"/>
                </a:solidFill>
                <a:latin typeface="Proxima Nova"/>
                <a:ea typeface="Proxima Nova"/>
                <a:cs typeface="Proxima Nova"/>
                <a:sym typeface="Proxima Nova"/>
              </a:rPr>
              <a:t>or audio analysis. </a:t>
            </a:r>
            <a:endParaRPr sz="2000">
              <a:solidFill>
                <a:schemeClr val="dk1"/>
              </a:solidFill>
              <a:latin typeface="Proxima Nova"/>
              <a:ea typeface="Proxima Nova"/>
              <a:cs typeface="Proxima Nova"/>
              <a:sym typeface="Proxima Nova"/>
            </a:endParaRPr>
          </a:p>
          <a:p>
            <a:pPr indent="0" lvl="0" marL="0" marR="24384" rtl="0" algn="l">
              <a:spcBef>
                <a:spcPts val="1728"/>
              </a:spcBef>
              <a:spcAft>
                <a:spcPts val="0"/>
              </a:spcAft>
              <a:buNone/>
            </a:pPr>
            <a:r>
              <a:rPr lang="en" sz="2000">
                <a:solidFill>
                  <a:schemeClr val="dk1"/>
                </a:solidFill>
                <a:latin typeface="Proxima Nova"/>
                <a:ea typeface="Proxima Nova"/>
                <a:cs typeface="Proxima Nova"/>
                <a:sym typeface="Proxima Nova"/>
              </a:rPr>
              <a:t>Once </a:t>
            </a:r>
            <a:r>
              <a:rPr lang="en" sz="2000">
                <a:latin typeface="Proxima Nova"/>
                <a:ea typeface="Proxima Nova"/>
                <a:cs typeface="Proxima Nova"/>
                <a:sym typeface="Proxima Nova"/>
              </a:rPr>
              <a:t>in</a:t>
            </a:r>
            <a:r>
              <a:rPr lang="en" sz="2000">
                <a:solidFill>
                  <a:schemeClr val="dk1"/>
                </a:solidFill>
                <a:latin typeface="Proxima Nova"/>
                <a:ea typeface="Proxima Nova"/>
                <a:cs typeface="Proxima Nova"/>
                <a:sym typeface="Proxima Nova"/>
              </a:rPr>
              <a:t> memory, the audio files </a:t>
            </a:r>
            <a:r>
              <a:rPr lang="en" sz="2000">
                <a:latin typeface="Proxima Nova"/>
                <a:ea typeface="Proxima Nova"/>
                <a:cs typeface="Proxima Nova"/>
                <a:sym typeface="Proxima Nova"/>
              </a:rPr>
              <a:t>are</a:t>
            </a:r>
            <a:r>
              <a:rPr lang="en" sz="2000">
                <a:solidFill>
                  <a:schemeClr val="dk1"/>
                </a:solidFill>
                <a:latin typeface="Proxima Nova"/>
                <a:ea typeface="Proxima Nova"/>
                <a:cs typeface="Proxima Nova"/>
                <a:sym typeface="Proxima Nova"/>
              </a:rPr>
              <a:t> stored as a 1-dimensional </a:t>
            </a:r>
            <a:r>
              <a:rPr lang="en" sz="2000">
                <a:solidFill>
                  <a:srgbClr val="FF0000"/>
                </a:solidFill>
                <a:latin typeface="Proxima Nova"/>
                <a:ea typeface="Proxima Nova"/>
                <a:cs typeface="Proxima Nova"/>
                <a:sym typeface="Proxima Nova"/>
              </a:rPr>
              <a:t>numpy</a:t>
            </a:r>
            <a:r>
              <a:rPr lang="en" sz="2000">
                <a:solidFill>
                  <a:schemeClr val="dk1"/>
                </a:solidFill>
                <a:latin typeface="Proxima Nova"/>
                <a:ea typeface="Proxima Nova"/>
                <a:cs typeface="Proxima Nova"/>
                <a:sym typeface="Proxima Nova"/>
              </a:rPr>
              <a:t> array, representing a </a:t>
            </a:r>
            <a:r>
              <a:rPr lang="en" sz="2000">
                <a:solidFill>
                  <a:srgbClr val="FF0000"/>
                </a:solidFill>
                <a:latin typeface="Proxima Nova"/>
                <a:ea typeface="Proxima Nova"/>
                <a:cs typeface="Proxima Nova"/>
                <a:sym typeface="Proxima Nova"/>
              </a:rPr>
              <a:t>time series</a:t>
            </a:r>
            <a:r>
              <a:rPr lang="en" sz="2000">
                <a:solidFill>
                  <a:schemeClr val="dk1"/>
                </a:solidFill>
                <a:latin typeface="Proxima Nova"/>
                <a:ea typeface="Proxima Nova"/>
                <a:cs typeface="Proxima Nova"/>
                <a:sym typeface="Proxima Nova"/>
              </a:rPr>
              <a:t>. </a:t>
            </a:r>
            <a:endParaRPr sz="2000">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idx="1" type="body"/>
          </p:nvPr>
        </p:nvSpPr>
        <p:spPr>
          <a:xfrm>
            <a:off x="855300" y="1054797"/>
            <a:ext cx="7433400" cy="3033900"/>
          </a:xfrm>
          <a:prstGeom prst="rect">
            <a:avLst/>
          </a:prstGeom>
        </p:spPr>
        <p:txBody>
          <a:bodyPr anchorCtr="0" anchor="t" bIns="0" lIns="0" spcFirstLastPara="1" rIns="0" wrap="square" tIns="0">
            <a:noAutofit/>
          </a:bodyPr>
          <a:lstStyle/>
          <a:p>
            <a:pPr indent="0" lvl="0" marL="0" marR="91440" rtl="0" algn="l">
              <a:spcBef>
                <a:spcPts val="2328"/>
              </a:spcBef>
              <a:spcAft>
                <a:spcPts val="0"/>
              </a:spcAft>
              <a:buNone/>
            </a:pPr>
            <a:r>
              <a:rPr lang="en" sz="1600">
                <a:latin typeface="Proxima Nova"/>
                <a:ea typeface="Proxima Nova"/>
                <a:cs typeface="Proxima Nova"/>
                <a:sym typeface="Proxima Nova"/>
              </a:rPr>
              <a:t>A</a:t>
            </a:r>
            <a:r>
              <a:rPr lang="en" sz="1600">
                <a:solidFill>
                  <a:schemeClr val="dk1"/>
                </a:solidFill>
                <a:latin typeface="Proxima Nova"/>
                <a:ea typeface="Proxima Nova"/>
                <a:cs typeface="Proxima Nova"/>
                <a:sym typeface="Proxima Nova"/>
              </a:rPr>
              <a:t> common visualisation for audio recordings is the waveform plot, which depicts the amplitude</a:t>
            </a:r>
            <a:r>
              <a:rPr lang="en" sz="1600">
                <a:latin typeface="Proxima Nova"/>
                <a:ea typeface="Proxima Nova"/>
                <a:cs typeface="Proxima Nova"/>
                <a:sym typeface="Proxima Nova"/>
              </a:rPr>
              <a:t>. </a:t>
            </a:r>
            <a:r>
              <a:rPr lang="en" sz="1600">
                <a:solidFill>
                  <a:schemeClr val="dk1"/>
                </a:solidFill>
                <a:latin typeface="Proxima Nova"/>
                <a:ea typeface="Proxima Nova"/>
                <a:cs typeface="Proxima Nova"/>
                <a:sym typeface="Proxima Nova"/>
              </a:rPr>
              <a:t>Here are the waveforms for a randomly chosen example of each of the dataset’s 10 classes: </a:t>
            </a:r>
            <a:endParaRPr sz="1600">
              <a:solidFill>
                <a:schemeClr val="dk1"/>
              </a:solidFill>
              <a:latin typeface="Proxima Nova"/>
              <a:ea typeface="Proxima Nova"/>
              <a:cs typeface="Proxima Nova"/>
              <a:sym typeface="Proxima Nova"/>
            </a:endParaRPr>
          </a:p>
          <a:p>
            <a:pPr indent="0" lvl="0" marL="0" marR="91440" rtl="0" algn="l">
              <a:spcBef>
                <a:spcPts val="2328"/>
              </a:spcBef>
              <a:spcAft>
                <a:spcPts val="0"/>
              </a:spcAft>
              <a:buNone/>
            </a:pPr>
            <a:r>
              <a:t/>
            </a:r>
            <a:endParaRPr sz="2000">
              <a:latin typeface="Proxima Nova"/>
              <a:ea typeface="Proxima Nova"/>
              <a:cs typeface="Proxima Nova"/>
              <a:sym typeface="Proxima Nova"/>
            </a:endParaRPr>
          </a:p>
          <a:p>
            <a:pPr indent="0" lvl="0" marL="0" marR="112776" rtl="0" algn="l">
              <a:spcBef>
                <a:spcPts val="1704"/>
              </a:spcBef>
              <a:spcAft>
                <a:spcPts val="0"/>
              </a:spcAft>
              <a:buClr>
                <a:schemeClr val="dk1"/>
              </a:buClr>
              <a:buSzPts val="1100"/>
              <a:buFont typeface="Arial"/>
              <a:buNone/>
            </a:pPr>
            <a:r>
              <a:t/>
            </a:r>
            <a:endParaRPr sz="2000">
              <a:latin typeface="Proxima Nova"/>
              <a:ea typeface="Proxima Nova"/>
              <a:cs typeface="Proxima Nova"/>
              <a:sym typeface="Proxima Nova"/>
            </a:endParaRPr>
          </a:p>
        </p:txBody>
      </p:sp>
      <p:sp>
        <p:nvSpPr>
          <p:cNvPr id="128" name="Google Shape;128;p23"/>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Visuals</a:t>
            </a:r>
            <a:endParaRPr/>
          </a:p>
        </p:txBody>
      </p:sp>
      <p:pic>
        <p:nvPicPr>
          <p:cNvPr id="129" name="Google Shape;129;p23"/>
          <p:cNvPicPr preferRelativeResize="0"/>
          <p:nvPr/>
        </p:nvPicPr>
        <p:blipFill>
          <a:blip r:embed="rId3">
            <a:alphaModFix/>
          </a:blip>
          <a:stretch>
            <a:fillRect/>
          </a:stretch>
        </p:blipFill>
        <p:spPr>
          <a:xfrm>
            <a:off x="1569825" y="2141475"/>
            <a:ext cx="6004367" cy="26532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inola template">
  <a:themeElements>
    <a:clrScheme name="Custom 347">
      <a:dk1>
        <a:srgbClr val="061A22"/>
      </a:dk1>
      <a:lt1>
        <a:srgbClr val="FFFFFF"/>
      </a:lt1>
      <a:dk2>
        <a:srgbClr val="808D8B"/>
      </a:dk2>
      <a:lt2>
        <a:srgbClr val="E7EDEB"/>
      </a:lt2>
      <a:accent1>
        <a:srgbClr val="CCFF67"/>
      </a:accent1>
      <a:accent2>
        <a:srgbClr val="6DD84D"/>
      </a:accent2>
      <a:accent3>
        <a:srgbClr val="17B342"/>
      </a:accent3>
      <a:accent4>
        <a:srgbClr val="009E9A"/>
      </a:accent4>
      <a:accent5>
        <a:srgbClr val="075E68"/>
      </a:accent5>
      <a:accent6>
        <a:srgbClr val="E4FDC4"/>
      </a:accent6>
      <a:hlink>
        <a:srgbClr val="00806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